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3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24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81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21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54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11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75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20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23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5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3D30F-3076-4053-81CE-5730D8BF1E7F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90C28-F485-46F4-A080-07F298B86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5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8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３つの制度要因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強兵政策（傭兵から徴兵）　プロイセン</a:t>
            </a:r>
          </a:p>
          <a:p>
            <a:pPr lvl="1"/>
            <a:r>
              <a:rPr lang="ja-JP" altLang="en-US" dirty="0" smtClean="0"/>
              <a:t>臣民の義務（８</a:t>
            </a:r>
            <a:r>
              <a:rPr lang="en-US" altLang="ja-JP" dirty="0" smtClean="0"/>
              <a:t>-</a:t>
            </a:r>
            <a:r>
              <a:rPr lang="ja-JP" altLang="en-US" dirty="0" smtClean="0"/>
              <a:t>１４全員冬春 貧困児童は補助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・国家</a:t>
            </a:r>
            <a:r>
              <a:rPr lang="ja-JP" altLang="en-US" dirty="0"/>
              <a:t>に</a:t>
            </a:r>
            <a:r>
              <a:rPr lang="ja-JP" altLang="en-US" dirty="0" smtClean="0"/>
              <a:t>よる免除</a:t>
            </a:r>
          </a:p>
          <a:p>
            <a:pPr lvl="1"/>
            <a:r>
              <a:rPr kumimoji="1" lang="ja-JP" altLang="en-US" dirty="0" smtClean="0"/>
              <a:t>一般地方学事</a:t>
            </a:r>
            <a:r>
              <a:rPr kumimoji="1" lang="ja-JP" altLang="en-US" dirty="0"/>
              <a:t>通則</a:t>
            </a:r>
            <a:r>
              <a:rPr kumimoji="1" lang="ja-JP" altLang="en-US" dirty="0" smtClean="0"/>
              <a:t>　</a:t>
            </a:r>
          </a:p>
          <a:p>
            <a:r>
              <a:rPr kumimoji="1" lang="ja-JP" altLang="en-US" dirty="0" smtClean="0"/>
              <a:t>市民の権利を充足する義務教育　フランス</a:t>
            </a:r>
          </a:p>
          <a:p>
            <a:pPr lvl="1"/>
            <a:r>
              <a:rPr kumimoji="1" lang="ja-JP" altLang="en-US" dirty="0" smtClean="0"/>
              <a:t>コンドルセ 国家のみの義務・市民は自由・階梯学校</a:t>
            </a:r>
          </a:p>
          <a:p>
            <a:r>
              <a:rPr lang="ja-JP" altLang="en-US" dirty="0" smtClean="0"/>
              <a:t>産業と児童を保護する義務教育　イギリス</a:t>
            </a:r>
          </a:p>
          <a:p>
            <a:pPr lvl="1"/>
            <a:r>
              <a:rPr kumimoji="1" lang="ja-JP" altLang="en-US" dirty="0"/>
              <a:t>ロバート・</a:t>
            </a:r>
            <a:r>
              <a:rPr kumimoji="1" lang="ja-JP" altLang="en-US" dirty="0" smtClean="0"/>
              <a:t>オーウェン 工場法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雇用主の義務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１９世紀末義務教育制度が普及で</a:t>
            </a:r>
            <a:r>
              <a:rPr lang="ja-JP" altLang="en-US" dirty="0"/>
              <a:t>混在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537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502"/>
            <a:ext cx="9144000" cy="601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85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コンドルセ理論から日本を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コンドルセ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日本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教育を受ける権利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国民全体</a:t>
                      </a:r>
                    </a:p>
                    <a:p>
                      <a:r>
                        <a:rPr kumimoji="1" lang="ja-JP" altLang="en-US" dirty="0" smtClean="0"/>
                        <a:t>　階梯的に組織</a:t>
                      </a:r>
                    </a:p>
                    <a:p>
                      <a:r>
                        <a:rPr kumimoji="1" lang="ja-JP" altLang="en-US" dirty="0" smtClean="0"/>
                        <a:t>義務教育を否定　「権利を確実に保障すれば、必要な者はみな学ぶ」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国民</a:t>
                      </a:r>
                    </a:p>
                    <a:p>
                      <a:r>
                        <a:rPr kumimoji="1" lang="ja-JP" altLang="en-US" dirty="0" smtClean="0"/>
                        <a:t>　全体かは不明瞭</a:t>
                      </a:r>
                    </a:p>
                    <a:p>
                      <a:r>
                        <a:rPr kumimoji="1" lang="ja-JP" altLang="en-US" dirty="0" smtClean="0"/>
                        <a:t>　成人教育の法的位置（権利とはされていない。教育基本法３、４条）　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教育保障義務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社会（国家）（個人には無）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保護者・国家</a:t>
                      </a:r>
                    </a:p>
                    <a:p>
                      <a:r>
                        <a:rPr kumimoji="1" lang="ja-JP" altLang="en-US" dirty="0" smtClean="0"/>
                        <a:t>　保護者には罰則規定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義務免除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概念無（個人の義務無）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障害（国家・親→親）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家庭教育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基本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なし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67544" y="4869160"/>
          <a:ext cx="8208912" cy="72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7258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個人の教育を受ける義務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存在せず（明確に否定）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規定上ないが、実質的にはある。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11560" y="5805264"/>
            <a:ext cx="788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日本の親（保護者）の法的位置は、国家の一部なのか、子どもと同じ位置なのか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711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ロバート・オーウェン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イギリス産業革命時代の成功した工場主</a:t>
            </a:r>
          </a:p>
          <a:p>
            <a:r>
              <a:rPr lang="ja-JP" altLang="en-US" dirty="0" smtClean="0"/>
              <a:t>労働環境の改善と従業員の子どものために学校を設立→優秀な労働者の育成</a:t>
            </a:r>
          </a:p>
          <a:p>
            <a:r>
              <a:rPr kumimoji="1" lang="ja-JP" altLang="en-US" dirty="0" smtClean="0"/>
              <a:t>政治に進出し、工場法の制定に尽力</a:t>
            </a:r>
          </a:p>
          <a:p>
            <a:r>
              <a:rPr lang="ja-JP" altLang="en-US" dirty="0" smtClean="0"/>
              <a:t>工場法とは</a:t>
            </a:r>
          </a:p>
          <a:p>
            <a:pPr lvl="1"/>
            <a:r>
              <a:rPr kumimoji="1" lang="ja-JP" altLang="en-US" dirty="0" smtClean="0"/>
              <a:t>児童労働の制限（時間）</a:t>
            </a:r>
          </a:p>
          <a:p>
            <a:pPr lvl="1"/>
            <a:r>
              <a:rPr lang="ja-JP" altLang="en-US" dirty="0" smtClean="0"/>
              <a:t>就学が雇用の条件</a:t>
            </a:r>
          </a:p>
          <a:p>
            <a:r>
              <a:rPr kumimoji="1" lang="ja-JP" altLang="en-US" dirty="0" smtClean="0"/>
              <a:t>工場法が義務教育制度の源流</a:t>
            </a:r>
          </a:p>
          <a:p>
            <a:pPr>
              <a:buNone/>
            </a:pPr>
            <a:r>
              <a:rPr lang="ja-JP" altLang="en-US" dirty="0" smtClean="0"/>
              <a:t>　　　　　　　（マルクス）</a:t>
            </a:r>
            <a:endParaRPr kumimoji="1" lang="ja-JP" altLang="en-US" dirty="0"/>
          </a:p>
        </p:txBody>
      </p:sp>
      <p:pic>
        <p:nvPicPr>
          <p:cNvPr id="1026" name="Picture 2" descr="L:\2012jugyo\国際教育論\ロバート・オーウェ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804018"/>
            <a:ext cx="1766689" cy="2162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583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義務教育システムの論点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義務の期間と認定</a:t>
            </a:r>
          </a:p>
          <a:p>
            <a:pPr lvl="1"/>
            <a:r>
              <a:rPr lang="ja-JP" altLang="en-US" dirty="0" smtClean="0"/>
              <a:t>初等学校→中等段階に延長</a:t>
            </a:r>
            <a:r>
              <a:rPr lang="en-US" altLang="ja-JP" dirty="0" smtClean="0"/>
              <a:t>(</a:t>
            </a:r>
            <a:r>
              <a:rPr lang="ja-JP" altLang="en-US" dirty="0" smtClean="0"/>
              <a:t>認定と選択の原理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年齢主義と課程主義</a:t>
            </a:r>
            <a:r>
              <a:rPr lang="ja-JP" altLang="en-US" dirty="0" smtClean="0"/>
              <a:t>・成人までの義務の有無</a:t>
            </a:r>
          </a:p>
          <a:p>
            <a:r>
              <a:rPr kumimoji="1" lang="ja-JP" altLang="en-US" dirty="0" smtClean="0"/>
              <a:t>権利の内包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義務主体の国民の側から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教育の種類の選択</a:t>
            </a:r>
            <a:r>
              <a:rPr lang="en-US" altLang="ja-JP" dirty="0" smtClean="0"/>
              <a:t>(</a:t>
            </a:r>
            <a:r>
              <a:rPr lang="ja-JP" altLang="en-US" dirty="0" smtClean="0"/>
              <a:t>普通・特別支援、私立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個別学校の選択</a:t>
            </a:r>
          </a:p>
          <a:p>
            <a:r>
              <a:rPr lang="ja-JP" altLang="en-US" dirty="0" smtClean="0"/>
              <a:t>就学補助</a:t>
            </a:r>
          </a:p>
          <a:p>
            <a:pPr lvl="1"/>
            <a:r>
              <a:rPr lang="ja-JP" altLang="en-US" dirty="0"/>
              <a:t>普遍</a:t>
            </a:r>
            <a:r>
              <a:rPr lang="ja-JP" altLang="en-US" dirty="0" smtClean="0"/>
              <a:t>主義</a:t>
            </a:r>
            <a:r>
              <a:rPr lang="ja-JP" altLang="en-US" dirty="0"/>
              <a:t>・</a:t>
            </a:r>
            <a:r>
              <a:rPr lang="ja-JP" altLang="en-US" dirty="0" smtClean="0"/>
              <a:t>必要主義</a:t>
            </a:r>
          </a:p>
          <a:p>
            <a:pPr lvl="1"/>
            <a:r>
              <a:rPr lang="ja-JP" altLang="en-US" dirty="0"/>
              <a:t>範囲</a:t>
            </a:r>
            <a:endParaRPr lang="ja-JP" altLang="en-US" dirty="0" smtClean="0"/>
          </a:p>
          <a:p>
            <a:r>
              <a:rPr kumimoji="1" lang="ja-JP" altLang="en-US" dirty="0" smtClean="0"/>
              <a:t>就学免除</a:t>
            </a:r>
          </a:p>
          <a:p>
            <a:pPr lvl="1"/>
            <a:r>
              <a:rPr kumimoji="1" lang="ja-JP" altLang="en-US" dirty="0" smtClean="0"/>
              <a:t>認定主体・理由</a:t>
            </a:r>
          </a:p>
        </p:txBody>
      </p:sp>
    </p:spTree>
    <p:extLst>
      <p:ext uri="{BB962C8B-B14F-4D97-AF65-F5344CB8AC3E}">
        <p14:creationId xmlns:p14="http://schemas.microsoft.com/office/powerpoint/2010/main" val="379786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255</Words>
  <Application>Microsoft Office PowerPoint</Application>
  <PresentationFormat>画面に合わせる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義務教育</vt:lpstr>
      <vt:lpstr>３つの制度要因</vt:lpstr>
      <vt:lpstr>PowerPoint プレゼンテーション</vt:lpstr>
      <vt:lpstr>コンドルセ理論から日本を</vt:lpstr>
      <vt:lpstr>ロバート・オーウェン</vt:lpstr>
      <vt:lpstr>義務教育システムの論点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義務教育</dc:title>
  <dc:creator>wakei</dc:creator>
  <cp:lastModifiedBy>wakei</cp:lastModifiedBy>
  <cp:revision>6</cp:revision>
  <dcterms:created xsi:type="dcterms:W3CDTF">2017-04-25T05:13:38Z</dcterms:created>
  <dcterms:modified xsi:type="dcterms:W3CDTF">2017-04-25T06:06:07Z</dcterms:modified>
</cp:coreProperties>
</file>