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1" r:id="rId4"/>
    <p:sldId id="260"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4" d="100"/>
          <a:sy n="84" d="100"/>
        </p:scale>
        <p:origin x="96"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88298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142192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2049167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537760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96297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4195252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1437360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5318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4222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3430589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D04BA3D-731F-474E-A380-7411DF1AD8B2}" type="datetimeFigureOut">
              <a:rPr kumimoji="1" lang="ja-JP" altLang="en-US" smtClean="0"/>
              <a:t>2017/4/20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2965051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04BA3D-731F-474E-A380-7411DF1AD8B2}" type="datetimeFigureOut">
              <a:rPr kumimoji="1" lang="ja-JP" altLang="en-US" smtClean="0"/>
              <a:t>2017/4/20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43C3E-234B-412E-89F9-7113B3647BBB}" type="slidenum">
              <a:rPr kumimoji="1" lang="ja-JP" altLang="en-US" smtClean="0"/>
              <a:t>‹#›</a:t>
            </a:fld>
            <a:endParaRPr kumimoji="1" lang="ja-JP" altLang="en-US"/>
          </a:p>
        </p:txBody>
      </p:sp>
    </p:spTree>
    <p:extLst>
      <p:ext uri="{BB962C8B-B14F-4D97-AF65-F5344CB8AC3E}">
        <p14:creationId xmlns:p14="http://schemas.microsoft.com/office/powerpoint/2010/main" val="2908081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教育権と教育義務</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1129879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憲法</a:t>
            </a:r>
            <a:r>
              <a:rPr kumimoji="1" lang="ja-JP" altLang="en-US" dirty="0" smtClean="0"/>
              <a:t>２６条・学校教育法</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すべて</a:t>
            </a:r>
            <a:r>
              <a:rPr lang="ja-JP" altLang="en-US" dirty="0"/>
              <a:t>国民は、法律の定めるところにより、その能力に応じて、ひとしく教育を受ける権利を有する。 </a:t>
            </a:r>
          </a:p>
          <a:p>
            <a:r>
              <a:rPr lang="ja-JP" altLang="en-US" dirty="0" smtClean="0"/>
              <a:t>２ </a:t>
            </a:r>
            <a:r>
              <a:rPr lang="ja-JP" altLang="en-US" dirty="0"/>
              <a:t>　すべて国民は、法律の定めるところにより、その保護する子女に普通教育を受けさせる義務を</a:t>
            </a:r>
            <a:r>
              <a:rPr lang="ja-JP" altLang="en-US" dirty="0" err="1"/>
              <a:t>負ふ</a:t>
            </a:r>
            <a:r>
              <a:rPr lang="ja-JP" altLang="en-US" dirty="0"/>
              <a:t>。義務教育は、これを無償とする</a:t>
            </a:r>
            <a:r>
              <a:rPr lang="ja-JP" altLang="en-US" dirty="0" smtClean="0"/>
              <a:t>。</a:t>
            </a:r>
          </a:p>
          <a:p>
            <a:r>
              <a:rPr lang="ja-JP" altLang="en-US" dirty="0"/>
              <a:t>第十七条   　保護者は、子の満六歳に達した日の翌日以後における最初の学年の初めから、満十二歳に達した日の属する学年の終わりまで、これを小学校、義務教育学校の前期課程又は特別支援学校の小学部に就学させる義務を負う</a:t>
            </a:r>
            <a:r>
              <a:rPr lang="ja-JP" altLang="en-US" dirty="0" smtClean="0"/>
              <a:t>。（第二項で中学まで）</a:t>
            </a:r>
            <a:endParaRPr lang="ja-JP" altLang="en-US" dirty="0"/>
          </a:p>
          <a:p>
            <a:r>
              <a:rPr lang="ja-JP" altLang="en-US" dirty="0" smtClean="0"/>
              <a:t>国民</a:t>
            </a:r>
            <a:r>
              <a:rPr lang="en-US" altLang="ja-JP" dirty="0" smtClean="0"/>
              <a:t>=</a:t>
            </a:r>
            <a:r>
              <a:rPr lang="ja-JP" altLang="en-US" dirty="0" smtClean="0"/>
              <a:t>受ける権利、保護者</a:t>
            </a:r>
            <a:r>
              <a:rPr lang="en-US" altLang="ja-JP" dirty="0" smtClean="0"/>
              <a:t>=</a:t>
            </a:r>
            <a:r>
              <a:rPr lang="ja-JP" altLang="en-US" dirty="0" smtClean="0"/>
              <a:t>受けさせる義務、受ける義務は</a:t>
            </a:r>
            <a:r>
              <a:rPr lang="en-US" altLang="ja-JP" dirty="0" smtClean="0"/>
              <a:t>?</a:t>
            </a:r>
            <a:r>
              <a:rPr lang="ja-JP" altLang="en-US" dirty="0" err="1" smtClean="0"/>
              <a:t>、</a:t>
            </a:r>
            <a:r>
              <a:rPr lang="ja-JP" altLang="en-US" dirty="0" smtClean="0"/>
              <a:t>する権利</a:t>
            </a:r>
            <a:r>
              <a:rPr lang="ja-JP" altLang="en-US" dirty="0"/>
              <a:t>は</a:t>
            </a:r>
            <a:r>
              <a:rPr lang="en-US" altLang="ja-JP" dirty="0" smtClean="0"/>
              <a:t>?</a:t>
            </a:r>
            <a:r>
              <a:rPr lang="ja-JP" altLang="en-US" dirty="0" err="1" smtClean="0"/>
              <a:t>、</a:t>
            </a:r>
            <a:r>
              <a:rPr lang="ja-JP" altLang="en-US" smtClean="0"/>
              <a:t>何故１条校のみ？</a:t>
            </a:r>
            <a:endParaRPr lang="ja-JP" altLang="en-US" dirty="0"/>
          </a:p>
          <a:p>
            <a:endParaRPr kumimoji="1" lang="ja-JP" altLang="en-US" dirty="0"/>
          </a:p>
        </p:txBody>
      </p:sp>
    </p:spTree>
    <p:extLst>
      <p:ext uri="{BB962C8B-B14F-4D97-AF65-F5344CB8AC3E}">
        <p14:creationId xmlns:p14="http://schemas.microsoft.com/office/powerpoint/2010/main" val="12028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権利と義務の関係</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権利と義務は完全対応の概念か</a:t>
            </a:r>
            <a:r>
              <a:rPr kumimoji="1" lang="en-US" altLang="ja-JP" dirty="0" smtClean="0"/>
              <a:t>?</a:t>
            </a:r>
            <a:endParaRPr kumimoji="1" lang="ja-JP" altLang="en-US" dirty="0" smtClean="0"/>
          </a:p>
          <a:p>
            <a:pPr lvl="1"/>
            <a:r>
              <a:rPr lang="ja-JP" altLang="en-US" dirty="0" smtClean="0"/>
              <a:t>武士</a:t>
            </a:r>
            <a:r>
              <a:rPr lang="ja-JP" altLang="en-US" dirty="0"/>
              <a:t>・</a:t>
            </a:r>
            <a:r>
              <a:rPr lang="ja-JP" altLang="en-US" dirty="0" smtClean="0"/>
              <a:t>農民</a:t>
            </a:r>
            <a:r>
              <a:rPr lang="ja-JP" altLang="en-US" dirty="0"/>
              <a:t>・</a:t>
            </a:r>
            <a:r>
              <a:rPr lang="ja-JP" altLang="en-US" dirty="0" smtClean="0"/>
              <a:t>商人</a:t>
            </a:r>
            <a:r>
              <a:rPr lang="en-US" altLang="ja-JP" dirty="0" smtClean="0"/>
              <a:t>(</a:t>
            </a:r>
            <a:r>
              <a:rPr lang="ja-JP" altLang="en-US" dirty="0" smtClean="0"/>
              <a:t>階層内の別の権利義務</a:t>
            </a:r>
            <a:r>
              <a:rPr lang="en-US" altLang="ja-JP" dirty="0" smtClean="0"/>
              <a:t>)</a:t>
            </a:r>
            <a:endParaRPr lang="ja-JP" altLang="en-US" dirty="0" smtClean="0"/>
          </a:p>
          <a:p>
            <a:r>
              <a:rPr kumimoji="1" lang="ja-JP" altLang="en-US" dirty="0"/>
              <a:t>民主</a:t>
            </a:r>
            <a:r>
              <a:rPr kumimoji="1" lang="ja-JP" altLang="en-US" dirty="0" smtClean="0"/>
              <a:t>主義 → 全員の権利と義務</a:t>
            </a:r>
            <a:r>
              <a:rPr kumimoji="1" lang="en-US" altLang="ja-JP" dirty="0" smtClean="0"/>
              <a:t>(</a:t>
            </a:r>
            <a:r>
              <a:rPr kumimoji="1" lang="ja-JP" altLang="en-US" dirty="0" smtClean="0"/>
              <a:t>複雑な分業社会</a:t>
            </a:r>
            <a:r>
              <a:rPr kumimoji="1" lang="en-US" altLang="ja-JP" dirty="0" smtClean="0"/>
              <a:t>)</a:t>
            </a:r>
            <a:endParaRPr kumimoji="1" lang="ja-JP" altLang="en-US" dirty="0" smtClean="0"/>
          </a:p>
          <a:p>
            <a:pPr lvl="1"/>
            <a:r>
              <a:rPr lang="ja-JP" altLang="en-US" dirty="0" smtClean="0"/>
              <a:t>共通教養→専門知識</a:t>
            </a:r>
            <a:r>
              <a:rPr lang="ja-JP" altLang="en-US" dirty="0"/>
              <a:t>・</a:t>
            </a:r>
            <a:r>
              <a:rPr lang="ja-JP" altLang="en-US" dirty="0" smtClean="0"/>
              <a:t>技能→領域</a:t>
            </a:r>
            <a:r>
              <a:rPr lang="en-US" altLang="ja-JP" dirty="0" smtClean="0"/>
              <a:t>(</a:t>
            </a:r>
            <a:r>
              <a:rPr lang="ja-JP" altLang="en-US" dirty="0" smtClean="0"/>
              <a:t>内部の権利義務に転化</a:t>
            </a:r>
            <a:r>
              <a:rPr lang="en-US" altLang="ja-JP" dirty="0" smtClean="0"/>
              <a:t>?)</a:t>
            </a:r>
            <a:endParaRPr lang="ja-JP" altLang="en-US" dirty="0" smtClean="0"/>
          </a:p>
          <a:p>
            <a:r>
              <a:rPr kumimoji="1" lang="ja-JP" altLang="en-US" dirty="0" smtClean="0"/>
              <a:t>義務</a:t>
            </a:r>
            <a:r>
              <a:rPr kumimoji="1" lang="ja-JP" altLang="en-US" dirty="0"/>
              <a:t>を</a:t>
            </a:r>
            <a:r>
              <a:rPr kumimoji="1" lang="ja-JP" altLang="en-US" dirty="0" smtClean="0"/>
              <a:t>負担できない者の権利は</a:t>
            </a:r>
            <a:r>
              <a:rPr kumimoji="1" lang="en-US" altLang="ja-JP" dirty="0" smtClean="0"/>
              <a:t>?</a:t>
            </a:r>
            <a:endParaRPr kumimoji="1" lang="ja-JP" altLang="en-US" dirty="0" smtClean="0"/>
          </a:p>
          <a:p>
            <a:pPr lvl="1"/>
            <a:r>
              <a:rPr lang="ja-JP" altLang="en-US" dirty="0" smtClean="0"/>
              <a:t>移民</a:t>
            </a:r>
            <a:r>
              <a:rPr lang="ja-JP" altLang="en-US" dirty="0"/>
              <a:t>・</a:t>
            </a:r>
            <a:r>
              <a:rPr lang="ja-JP" altLang="en-US" dirty="0" smtClean="0"/>
              <a:t>難民</a:t>
            </a:r>
            <a:r>
              <a:rPr lang="ja-JP" altLang="en-US" dirty="0"/>
              <a:t>・</a:t>
            </a:r>
            <a:r>
              <a:rPr lang="ja-JP" altLang="en-US" dirty="0" smtClean="0"/>
              <a:t>外国人</a:t>
            </a:r>
          </a:p>
          <a:p>
            <a:pPr lvl="1"/>
            <a:r>
              <a:rPr kumimoji="1" lang="ja-JP" altLang="en-US" dirty="0" smtClean="0"/>
              <a:t>障害者</a:t>
            </a:r>
          </a:p>
          <a:p>
            <a:r>
              <a:rPr lang="ja-JP" altLang="en-US" dirty="0" smtClean="0"/>
              <a:t>国家の義務</a:t>
            </a:r>
            <a:r>
              <a:rPr lang="ja-JP" altLang="en-US" dirty="0"/>
              <a:t>とは</a:t>
            </a:r>
            <a:r>
              <a:rPr lang="en-US" altLang="ja-JP" dirty="0" smtClean="0"/>
              <a:t>?</a:t>
            </a:r>
            <a:r>
              <a:rPr lang="ja-JP" altLang="en-US" dirty="0" smtClean="0"/>
              <a:t> コンドルセ</a:t>
            </a:r>
          </a:p>
          <a:p>
            <a:r>
              <a:rPr kumimoji="1" lang="ja-JP" altLang="en-US" dirty="0" smtClean="0"/>
              <a:t>国家が義務を果たさない</a:t>
            </a:r>
            <a:r>
              <a:rPr kumimoji="1" lang="ja-JP" altLang="en-US" dirty="0"/>
              <a:t>とき</a:t>
            </a:r>
            <a:r>
              <a:rPr kumimoji="1" lang="ja-JP" altLang="en-US" dirty="0" smtClean="0"/>
              <a:t>は</a:t>
            </a:r>
            <a:r>
              <a:rPr kumimoji="1" lang="en-US" altLang="ja-JP" dirty="0" smtClean="0"/>
              <a:t>? </a:t>
            </a:r>
            <a:r>
              <a:rPr kumimoji="1" lang="ja-JP" altLang="en-US" dirty="0" smtClean="0"/>
              <a:t>永山則夫</a:t>
            </a:r>
          </a:p>
          <a:p>
            <a:r>
              <a:rPr lang="ja-JP" altLang="en-US" dirty="0" smtClean="0"/>
              <a:t>犯罪者・その家族</a:t>
            </a:r>
            <a:r>
              <a:rPr lang="ja-JP" altLang="en-US" dirty="0"/>
              <a:t>は</a:t>
            </a:r>
            <a:r>
              <a:rPr lang="en-US" altLang="ja-JP" dirty="0" smtClean="0"/>
              <a:t>?</a:t>
            </a:r>
            <a:r>
              <a:rPr lang="ja-JP" altLang="en-US" dirty="0" smtClean="0"/>
              <a:t>  エルシステマ、松本一家</a:t>
            </a:r>
            <a:endParaRPr kumimoji="1" lang="ja-JP" altLang="en-US" dirty="0" smtClean="0"/>
          </a:p>
          <a:p>
            <a:endParaRPr kumimoji="1" lang="ja-JP" altLang="en-US" dirty="0"/>
          </a:p>
        </p:txBody>
      </p:sp>
    </p:spTree>
    <p:extLst>
      <p:ext uri="{BB962C8B-B14F-4D97-AF65-F5344CB8AC3E}">
        <p14:creationId xmlns:p14="http://schemas.microsoft.com/office/powerpoint/2010/main" val="1079036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コンドル</a:t>
            </a:r>
            <a:r>
              <a:rPr lang="ja-JP" altLang="en-US" dirty="0" smtClean="0"/>
              <a:t>セと</a:t>
            </a:r>
            <a:r>
              <a:rPr lang="ja-JP" altLang="en-US" dirty="0"/>
              <a:t>オーウェン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フランス革命時代の革命家（ジロンド派）・啓蒙思想家・数学者・社会科学者 </a:t>
            </a:r>
            <a:r>
              <a:rPr lang="en-US" altLang="ja-JP" dirty="0" smtClean="0"/>
              <a:t>1743-1794</a:t>
            </a:r>
            <a:endParaRPr kumimoji="1" lang="ja-JP" altLang="en-US" dirty="0" smtClean="0"/>
          </a:p>
          <a:p>
            <a:pPr lvl="1"/>
            <a:r>
              <a:rPr kumimoji="1" lang="ja-JP" altLang="en-US" dirty="0" smtClean="0"/>
              <a:t>教育の自由・国家の義務</a:t>
            </a:r>
          </a:p>
          <a:p>
            <a:pPr lvl="1"/>
            <a:r>
              <a:rPr kumimoji="1" lang="ja-JP" altLang="en-US" dirty="0" smtClean="0"/>
              <a:t>逃走中に</a:t>
            </a:r>
            <a:r>
              <a:rPr kumimoji="1" lang="ja-JP" altLang="en-US" dirty="0"/>
              <a:t>「</a:t>
            </a:r>
            <a:r>
              <a:rPr kumimoji="1" lang="ja-JP" altLang="en-US" dirty="0" smtClean="0"/>
              <a:t>人間精神進歩史」を執筆</a:t>
            </a:r>
          </a:p>
          <a:p>
            <a:r>
              <a:rPr lang="ja-JP" altLang="en-US" dirty="0" smtClean="0"/>
              <a:t>オーエン</a:t>
            </a:r>
          </a:p>
          <a:p>
            <a:pPr lvl="1"/>
            <a:r>
              <a:rPr kumimoji="1" lang="ja-JP" altLang="en-US" dirty="0" smtClean="0"/>
              <a:t>工場法</a:t>
            </a:r>
            <a:r>
              <a:rPr kumimoji="1" lang="en-US" altLang="ja-JP" dirty="0"/>
              <a:t>(</a:t>
            </a:r>
            <a:r>
              <a:rPr kumimoji="1" lang="ja-JP" altLang="en-US" dirty="0" smtClean="0"/>
              <a:t>労働基準法</a:t>
            </a:r>
            <a:r>
              <a:rPr kumimoji="1" lang="en-US" altLang="ja-JP" dirty="0" smtClean="0"/>
              <a:t>)</a:t>
            </a:r>
            <a:r>
              <a:rPr kumimoji="1" lang="ja-JP" altLang="en-US" dirty="0" smtClean="0"/>
              <a:t> から義務教育</a:t>
            </a:r>
            <a:r>
              <a:rPr kumimoji="1" lang="en-US" altLang="ja-JP" dirty="0" smtClean="0"/>
              <a:t>(</a:t>
            </a:r>
            <a:r>
              <a:rPr kumimoji="1" lang="ja-JP" altLang="en-US" dirty="0" smtClean="0"/>
              <a:t>工場主の義務</a:t>
            </a:r>
            <a:r>
              <a:rPr kumimoji="1" lang="en-US" altLang="ja-JP" dirty="0" smtClean="0"/>
              <a:t>)</a:t>
            </a:r>
            <a:endParaRPr kumimoji="1" lang="ja-JP" altLang="en-US" dirty="0" smtClean="0"/>
          </a:p>
          <a:p>
            <a:pPr lvl="1"/>
            <a:endParaRPr lang="ja-JP" altLang="en-US" dirty="0"/>
          </a:p>
          <a:p>
            <a:r>
              <a:rPr kumimoji="1" lang="ja-JP" altLang="en-US" smtClean="0"/>
              <a:t>「教育</a:t>
            </a:r>
            <a:r>
              <a:rPr kumimoji="1" lang="ja-JP" altLang="en-US" dirty="0" smtClean="0"/>
              <a:t>する</a:t>
            </a:r>
            <a:r>
              <a:rPr kumimoji="1" lang="ja-JP" altLang="en-US" smtClean="0"/>
              <a:t>権利」と森友学園問題</a:t>
            </a:r>
            <a:endParaRPr kumimoji="1" lang="ja-JP" altLang="en-US" dirty="0" smtClean="0"/>
          </a:p>
        </p:txBody>
      </p:sp>
    </p:spTree>
    <p:extLst>
      <p:ext uri="{BB962C8B-B14F-4D97-AF65-F5344CB8AC3E}">
        <p14:creationId xmlns:p14="http://schemas.microsoft.com/office/powerpoint/2010/main" val="41359014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417</TotalTime>
  <Words>197</Words>
  <Application>Microsoft Office PowerPoint</Application>
  <PresentationFormat>画面に合わせる (4:3)</PresentationFormat>
  <Paragraphs>25</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ＭＳ Ｐゴシック</vt:lpstr>
      <vt:lpstr>Arial</vt:lpstr>
      <vt:lpstr>Calibri</vt:lpstr>
      <vt:lpstr>Calibri Light</vt:lpstr>
      <vt:lpstr>Office テーマ</vt:lpstr>
      <vt:lpstr>教育権と教育義務</vt:lpstr>
      <vt:lpstr>憲法２６条・学校教育法</vt:lpstr>
      <vt:lpstr>権利と義務の関係</vt:lpstr>
      <vt:lpstr>コンドルセとオーウェン</vt:lpstr>
    </vt:vector>
  </TitlesOfParts>
  <Company>文教大学学園</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教育権</dc:title>
  <dc:creator>wakei</dc:creator>
  <cp:lastModifiedBy>wakei</cp:lastModifiedBy>
  <cp:revision>14</cp:revision>
  <dcterms:created xsi:type="dcterms:W3CDTF">2016-04-19T07:33:32Z</dcterms:created>
  <dcterms:modified xsi:type="dcterms:W3CDTF">2017-04-19T21:27:08Z</dcterms:modified>
</cp:coreProperties>
</file>