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3" r:id="rId5"/>
    <p:sldId id="264" r:id="rId6"/>
    <p:sldId id="265" r:id="rId7"/>
    <p:sldId id="266" r:id="rId8"/>
    <p:sldId id="261" r:id="rId9"/>
    <p:sldId id="257" r:id="rId10"/>
    <p:sldId id="258" r:id="rId11"/>
    <p:sldId id="259" r:id="rId12"/>
    <p:sldId id="262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0981-F7EA-43C0-974E-A46051E9B672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5AC4-96EB-4989-9CBF-F2190C5D9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教師の分化・養成・研修・採用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教師の資格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免許は不可欠なのか、社会人の導入のため緩い方がいいのか（特別免許・臨時免許）</a:t>
            </a:r>
          </a:p>
          <a:p>
            <a:r>
              <a:rPr lang="ja-JP" altLang="en-US" dirty="0" smtClean="0"/>
              <a:t>基礎資格は大学院</a:t>
            </a:r>
            <a:r>
              <a:rPr lang="ja-JP" altLang="en-US" dirty="0"/>
              <a:t>か</a:t>
            </a:r>
            <a:r>
              <a:rPr lang="ja-JP" altLang="en-US" dirty="0" smtClean="0"/>
              <a:t>？（中教審答申）</a:t>
            </a:r>
          </a:p>
          <a:p>
            <a:r>
              <a:rPr kumimoji="1" lang="ja-JP" altLang="en-US" dirty="0" smtClean="0"/>
              <a:t>免許更新制度は？　</a:t>
            </a:r>
          </a:p>
          <a:p>
            <a:pPr lvl="1"/>
            <a:r>
              <a:rPr kumimoji="1" lang="ja-JP" altLang="en-US" dirty="0" smtClean="0"/>
              <a:t>何故教職だけ？</a:t>
            </a:r>
          </a:p>
          <a:p>
            <a:pPr lvl="1"/>
            <a:r>
              <a:rPr kumimoji="1" lang="ja-JP" altLang="en-US" dirty="0" smtClean="0"/>
              <a:t>指導力不足教員はどうする？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教師の任用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選考という方式は？　柔軟・あいまい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err="1" smtClean="0"/>
              <a:t>cf</a:t>
            </a:r>
            <a:r>
              <a:rPr lang="en-US" altLang="ja-JP" dirty="0" smtClean="0"/>
              <a:t> </a:t>
            </a:r>
            <a:r>
              <a:rPr lang="ja-JP" altLang="en-US" dirty="0" smtClean="0"/>
              <a:t>大分問題は解決したか</a:t>
            </a:r>
            <a:endParaRPr kumimoji="1" lang="ja-JP" altLang="en-US" dirty="0" smtClean="0"/>
          </a:p>
          <a:p>
            <a:r>
              <a:rPr lang="ja-JP" altLang="en-US" dirty="0" smtClean="0"/>
              <a:t>採用試験と設置者は</a:t>
            </a:r>
            <a:r>
              <a:rPr lang="ja-JP" altLang="en-US" dirty="0"/>
              <a:t>一致</a:t>
            </a:r>
            <a:r>
              <a:rPr lang="ja-JP" altLang="en-US" dirty="0" smtClean="0"/>
              <a:t>させる</a:t>
            </a:r>
            <a:r>
              <a:rPr lang="ja-JP" altLang="en-US" dirty="0"/>
              <a:t>べき</a:t>
            </a:r>
            <a:r>
              <a:rPr lang="ja-JP" altLang="en-US" dirty="0" smtClean="0"/>
              <a:t>か（政令指定都市の一部のみが独自採用）</a:t>
            </a:r>
          </a:p>
          <a:p>
            <a:r>
              <a:rPr kumimoji="1" lang="ja-JP" altLang="en-US" dirty="0" smtClean="0"/>
              <a:t>試補制度は？</a:t>
            </a:r>
          </a:p>
          <a:p>
            <a:r>
              <a:rPr lang="ja-JP" altLang="en-US" dirty="0"/>
              <a:t>昇任　</a:t>
            </a:r>
            <a:r>
              <a:rPr lang="ja-JP" altLang="en-US" dirty="0" smtClean="0"/>
              <a:t>管理職希望者の減少をどう考えるか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離職率と試補制度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　　新採の離職率もからなり高い。</a:t>
            </a:r>
          </a:p>
          <a:p>
            <a:r>
              <a:rPr lang="ja-JP" altLang="en-US" dirty="0" smtClean="0"/>
              <a:t> </a:t>
            </a:r>
            <a:r>
              <a:rPr lang="ja-JP" altLang="en-US" dirty="0"/>
              <a:t>　０９年度に最も高かったのは堺市（３．１４％）。大阪市（２．６２％）、京都市（２．７８％）、千葉市（２．２７％）、東京都（２．１２％）なども高い。要するに働きにくいということだ。</a:t>
            </a:r>
          </a:p>
          <a:p>
            <a:r>
              <a:rPr lang="ja-JP" altLang="en-US" dirty="0"/>
              <a:t> 　一番低いのは秋田県の０．５３％。学力も高い県だ。 </a:t>
            </a:r>
          </a:p>
        </p:txBody>
      </p:sp>
    </p:spTree>
    <p:extLst>
      <p:ext uri="{BB962C8B-B14F-4D97-AF65-F5344CB8AC3E}">
        <p14:creationId xmlns="" xmlns:p14="http://schemas.microsoft.com/office/powerpoint/2010/main" val="162116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教師の仕事はどこまで１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６月１０日、プール</a:t>
            </a:r>
            <a:r>
              <a:rPr lang="ja-JP" altLang="en-US" dirty="0" smtClean="0"/>
              <a:t>の初日の</a:t>
            </a:r>
            <a:r>
              <a:rPr lang="ja-JP" altLang="en-US" dirty="0" smtClean="0"/>
              <a:t>授業。小学校</a:t>
            </a:r>
            <a:r>
              <a:rPr lang="ja-JP" altLang="en-US" dirty="0" smtClean="0"/>
              <a:t>の標準的な</a:t>
            </a:r>
            <a:r>
              <a:rPr lang="ja-JP" altLang="en-US" dirty="0" smtClean="0"/>
              <a:t>プール。２</a:t>
            </a:r>
            <a:r>
              <a:rPr lang="ja-JP" altLang="en-US" dirty="0" smtClean="0"/>
              <a:t>クラス</a:t>
            </a:r>
            <a:r>
              <a:rPr lang="ja-JP" altLang="en-US" dirty="0" smtClean="0"/>
              <a:t>５８人を</a:t>
            </a:r>
            <a:r>
              <a:rPr lang="ja-JP" altLang="en-US" dirty="0" smtClean="0"/>
              <a:t>、２人の教師が</a:t>
            </a:r>
            <a:r>
              <a:rPr lang="ja-JP" altLang="en-US" dirty="0" smtClean="0"/>
              <a:t>指導。女子</a:t>
            </a:r>
            <a:r>
              <a:rPr lang="ja-JP" altLang="en-US" dirty="0" smtClean="0"/>
              <a:t>は、端のレーンで、２５メートルを泳ぎ切る</a:t>
            </a:r>
            <a:r>
              <a:rPr lang="ja-JP" altLang="en-US" dirty="0" smtClean="0"/>
              <a:t>練習中、２０メートルで、水中で動かなく</a:t>
            </a:r>
            <a:r>
              <a:rPr lang="ja-JP" altLang="en-US" dirty="0" smtClean="0"/>
              <a:t>なったのを、別の女子児童が発見し、男性教諭が</a:t>
            </a:r>
            <a:r>
              <a:rPr lang="ja-JP" altLang="en-US" dirty="0" smtClean="0"/>
              <a:t>引き上げ、</a:t>
            </a:r>
            <a:r>
              <a:rPr lang="ja-JP" altLang="en-US" dirty="0" smtClean="0"/>
              <a:t>人工呼吸を施し、病院に</a:t>
            </a:r>
            <a:r>
              <a:rPr lang="ja-JP" altLang="en-US" dirty="0" smtClean="0"/>
              <a:t>搬送。（→病院で死亡）</a:t>
            </a:r>
          </a:p>
          <a:p>
            <a:r>
              <a:rPr kumimoji="1" lang="ja-JP" altLang="en-US" dirty="0" smtClean="0"/>
              <a:t>どこ</a:t>
            </a:r>
            <a:r>
              <a:rPr kumimoji="1" lang="ja-JP" altLang="en-US" dirty="0" smtClean="0"/>
              <a:t>に瑕疵</a:t>
            </a:r>
            <a:r>
              <a:rPr kumimoji="1" lang="ja-JP" altLang="en-US" dirty="0" smtClean="0"/>
              <a:t>があったのか。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教師の仕事はどこまで２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1012.12.21</a:t>
            </a:r>
            <a:r>
              <a:rPr lang="ja-JP" altLang="en-US" dirty="0" smtClean="0"/>
              <a:t> 東京の小学校</a:t>
            </a:r>
            <a:r>
              <a:rPr lang="en-US" altLang="ja-JP" dirty="0" smtClean="0"/>
              <a:t>5</a:t>
            </a:r>
            <a:r>
              <a:rPr lang="ja-JP" altLang="en-US" dirty="0" smtClean="0"/>
              <a:t>年の女児。乳製品アレルギーのため、「除去食」が用意。担任はお代わりしないよう指導していたが、この日、不人気のメニューだったので、「完食」記録のため、この女児がお代わりして、後に発作。アナシィラキシー・ショックの疑い。担任がアレルギー食品を間違ってお代わりで与えた。担任は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月の停職処分。</a:t>
            </a:r>
          </a:p>
          <a:p>
            <a:r>
              <a:rPr kumimoji="1" lang="ja-JP" altLang="en-US" dirty="0" smtClean="0"/>
              <a:t>誰の責任か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どんな教職員がいるのか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学校教育法第三十七条 　小学校には、校長、教頭、教諭、養護教諭及び事務職員を置かなければならない。 </a:t>
            </a:r>
          </a:p>
          <a:p>
            <a:r>
              <a:rPr lang="ja-JP" altLang="en-US" dirty="0" smtClean="0"/>
              <a:t>２ 　小学校には、前項に規定するもののほか、副校長、主幹教諭、指導教諭、栄養教諭その他必要な職員を置くことができる。 </a:t>
            </a:r>
          </a:p>
          <a:p>
            <a:r>
              <a:rPr lang="ja-JP" altLang="en-US" dirty="0" smtClean="0"/>
              <a:t>３ 　第一項の規定にかかわらず、副校長を置くときその他特別の事情のあるときは教頭を、養護をつかさどる主幹教諭を置くときは養護教諭を、特別の事情のあるときは事務職員を、それぞれ置かないことができ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どんな教職員がいるのか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b="1" dirty="0" smtClean="0"/>
              <a:t>学校教育法 第六十条 </a:t>
            </a:r>
            <a:r>
              <a:rPr lang="ja-JP" altLang="en-US" dirty="0" smtClean="0"/>
              <a:t>　高等学校には、校長、教頭、教諭及び事務職員を置かなければならない。 </a:t>
            </a:r>
          </a:p>
          <a:p>
            <a:r>
              <a:rPr lang="ja-JP" altLang="en-US" b="1" dirty="0" smtClean="0"/>
              <a:t>２ </a:t>
            </a:r>
            <a:r>
              <a:rPr lang="ja-JP" altLang="en-US" dirty="0" smtClean="0"/>
              <a:t>　高等学校には、前項に規定するもののほか、副校長、主幹教諭、指導教諭、養護教諭、栄養教諭、養護助教諭、実習助手、技術職員その他必要な職員を置くことができる。 </a:t>
            </a:r>
          </a:p>
          <a:p>
            <a:r>
              <a:rPr lang="ja-JP" altLang="en-US" b="1" dirty="0" smtClean="0"/>
              <a:t>３ </a:t>
            </a:r>
            <a:r>
              <a:rPr lang="ja-JP" altLang="en-US" dirty="0" smtClean="0"/>
              <a:t>　第一項の規定にかかわらず、副校長を置くときは、教頭を置かないことができる。 </a:t>
            </a:r>
          </a:p>
          <a:p>
            <a:r>
              <a:rPr lang="ja-JP" altLang="en-US" b="1" dirty="0" smtClean="0"/>
              <a:t>５ </a:t>
            </a:r>
            <a:r>
              <a:rPr lang="ja-JP" altLang="en-US" dirty="0" smtClean="0"/>
              <a:t>　特別の事情のあるときは、第一項の規定にかかわらず、教諭に代えて助教諭又は講師を置くことができる。 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比較してみる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共通点</a:t>
            </a:r>
          </a:p>
          <a:p>
            <a:pPr lvl="1"/>
            <a:r>
              <a:rPr lang="ja-JP" altLang="en-US" dirty="0" smtClean="0"/>
              <a:t>校長・教頭・教諭・事務職員を置く</a:t>
            </a:r>
          </a:p>
          <a:p>
            <a:pPr lvl="1"/>
            <a:r>
              <a:rPr kumimoji="1" lang="ja-JP" altLang="en-US" dirty="0" smtClean="0"/>
              <a:t>副校長・主幹教諭・指導教諭・栄養教諭・その他必要な職員を置くことができる</a:t>
            </a:r>
          </a:p>
          <a:p>
            <a:pPr lvl="1"/>
            <a:r>
              <a:rPr lang="ja-JP" altLang="en-US" dirty="0" smtClean="0"/>
              <a:t>副校長がいる場合は教頭をおかないことが可</a:t>
            </a:r>
          </a:p>
          <a:p>
            <a:pPr lvl="1"/>
            <a:r>
              <a:rPr lang="ja-JP" altLang="en-US" dirty="0" smtClean="0"/>
              <a:t>教諭に代えて助教諭・講師をおくことが可</a:t>
            </a:r>
            <a:endParaRPr kumimoji="1" lang="ja-JP" altLang="en-US" dirty="0" smtClean="0"/>
          </a:p>
          <a:p>
            <a:r>
              <a:rPr lang="ja-JP" altLang="en-US" dirty="0" smtClean="0"/>
              <a:t>相違点</a:t>
            </a:r>
          </a:p>
          <a:p>
            <a:pPr lvl="1"/>
            <a:r>
              <a:rPr kumimoji="1" lang="ja-JP" altLang="en-US" dirty="0" smtClean="0"/>
              <a:t>養護教諭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小はおくが、養護担当主幹教諭で代用可・高はおくことができる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高では、養護助教諭・実習助手・技術職員をおくことが可</a:t>
            </a:r>
          </a:p>
          <a:p>
            <a:pPr lvl="1"/>
            <a:r>
              <a:rPr kumimoji="1" lang="ja-JP" altLang="en-US" dirty="0" smtClean="0"/>
              <a:t>小では教頭をおかないこと、養護教諭に代えて養護助教諭をおくことが可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それぞれの職務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校務</a:t>
            </a:r>
          </a:p>
          <a:p>
            <a:pPr lvl="1"/>
            <a:r>
              <a:rPr lang="ja-JP" altLang="en-US" dirty="0" smtClean="0"/>
              <a:t>校長・教頭・副校長・主幹教諭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</a:t>
            </a:r>
            <a:r>
              <a:rPr lang="en-US" altLang="ja-JP" dirty="0" smtClean="0"/>
              <a:t>2</a:t>
            </a:r>
            <a:r>
              <a:rPr lang="ja-JP" altLang="en-US" dirty="0" smtClean="0"/>
              <a:t>者は命を受け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教育</a:t>
            </a:r>
          </a:p>
          <a:p>
            <a:pPr lvl="1"/>
            <a:r>
              <a:rPr lang="ja-JP" altLang="en-US" dirty="0" smtClean="0"/>
              <a:t>指導教諭・教諭・教頭・主幹教諭・助教諭・講師</a:t>
            </a:r>
          </a:p>
          <a:p>
            <a:r>
              <a:rPr lang="ja-JP" altLang="en-US" dirty="0" smtClean="0"/>
              <a:t>名称にあたる職務</a:t>
            </a:r>
          </a:p>
          <a:p>
            <a:pPr lvl="1"/>
            <a:r>
              <a:rPr lang="ja-JP" altLang="en-US" dirty="0" smtClean="0"/>
              <a:t>養護教諭・栄養教諭・事務職員・養護助教諭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副校長ら志望者激減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 </a:t>
            </a:r>
            <a:r>
              <a:rPr lang="ja-JP" altLang="en-US" dirty="0"/>
              <a:t>東京都内の公立学校で、副校長ら管理職のなり手不足が深刻だ。</a:t>
            </a:r>
            <a:r>
              <a:rPr lang="ja-JP" altLang="en-US" dirty="0" smtClean="0"/>
              <a:t>選考試験</a:t>
            </a:r>
            <a:r>
              <a:rPr lang="ja-JP" altLang="en-US" dirty="0"/>
              <a:t>の受験者数</a:t>
            </a:r>
            <a:r>
              <a:rPr lang="ja-JP" altLang="en-US" dirty="0" smtClean="0"/>
              <a:t>が少なく</a:t>
            </a:r>
            <a:r>
              <a:rPr lang="ja-JP" altLang="en-US" dirty="0"/>
              <a:t>、今年は競争率が１．１倍にまで落ち込んだ。都教育委員会は仕事の多忙化が管理職 </a:t>
            </a:r>
            <a:r>
              <a:rPr lang="ja-JP" altLang="en-US" dirty="0" smtClean="0"/>
              <a:t> </a:t>
            </a:r>
            <a:r>
              <a:rPr lang="ja-JP" altLang="en-US" dirty="0"/>
              <a:t>離れの一因とみて、業務の軽減に乗り出した</a:t>
            </a:r>
            <a:r>
              <a:rPr lang="ja-JP" altLang="en-US" dirty="0" smtClean="0"/>
              <a:t>。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　 </a:t>
            </a:r>
            <a:r>
              <a:rPr lang="ja-JP" altLang="en-US" dirty="0"/>
              <a:t>７月に始まった今年の選考は、合格予定者数４５０人に対して受験者数４８３人。学校の種類や </a:t>
            </a:r>
            <a:r>
              <a:rPr lang="ja-JP" altLang="en-US" dirty="0" smtClean="0"/>
              <a:t>受験者</a:t>
            </a:r>
            <a:r>
              <a:rPr lang="ja-JP" altLang="en-US" dirty="0"/>
              <a:t>の在職年数によって１２に分かれた試験区分ごとにみると、４区分で受験者数が</a:t>
            </a:r>
            <a:r>
              <a:rPr lang="ja-JP" altLang="en-US" dirty="0" smtClean="0"/>
              <a:t>合格予定者数</a:t>
            </a:r>
            <a:r>
              <a:rPr lang="ja-JP" altLang="en-US" dirty="0"/>
              <a:t>を下回る「定員割れ」。競争率０．６７倍のケースもある。都教委の担当者は「１倍</a:t>
            </a:r>
            <a:r>
              <a:rPr lang="ja-JP" altLang="en-US" dirty="0" smtClean="0"/>
              <a:t>未満でも</a:t>
            </a:r>
            <a:r>
              <a:rPr lang="ja-JP" altLang="en-US" dirty="0"/>
              <a:t>、成績が不十分な受験者は合格としない」と話す。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選考</a:t>
            </a:r>
            <a:r>
              <a:rPr lang="ja-JP" altLang="en-US" dirty="0"/>
              <a:t>全体の競争率は、２００２年は４．２倍だったが年々減り、０７年以降は２倍を割った。 </a:t>
            </a:r>
            <a:r>
              <a:rPr lang="ja-JP" altLang="en-US" dirty="0" smtClean="0"/>
              <a:t>０８年</a:t>
            </a:r>
            <a:r>
              <a:rPr lang="ja-JP" altLang="en-US" dirty="0"/>
              <a:t>に受験制度が変更され、主任教諭や主幹教諭の経験が一定年数ないと受験できなくなって、 </a:t>
            </a:r>
            <a:r>
              <a:rPr lang="ja-JP" altLang="en-US" dirty="0" smtClean="0"/>
              <a:t>有</a:t>
            </a:r>
            <a:r>
              <a:rPr lang="ja-JP" altLang="en-US" dirty="0"/>
              <a:t>資格者が減った。団塊世代が大量退職して欠員が増えた。都教委の担当者は、こうしたいくつか</a:t>
            </a:r>
            <a:r>
              <a:rPr lang="ja-JP" altLang="en-US" dirty="0" smtClean="0"/>
              <a:t>の要因</a:t>
            </a:r>
            <a:r>
              <a:rPr lang="ja-JP" altLang="en-US" dirty="0"/>
              <a:t>を挙げる。しかし、特に重視しているのは「仕事の忙しい副校長が敬遠されているのではない</a:t>
            </a:r>
            <a:r>
              <a:rPr lang="ja-JP" altLang="en-US" dirty="0" smtClean="0"/>
              <a:t>かと</a:t>
            </a:r>
            <a:r>
              <a:rPr lang="ja-JP" altLang="en-US" dirty="0"/>
              <a:t>いう点だ。 </a:t>
            </a:r>
            <a:r>
              <a:rPr lang="ja-JP" altLang="en-US" dirty="0" smtClean="0"/>
              <a:t>朝日</a:t>
            </a:r>
            <a:r>
              <a:rPr lang="ja-JP" altLang="en-US" dirty="0"/>
              <a:t>新聞　</a:t>
            </a:r>
            <a:r>
              <a:rPr lang="en-US" altLang="ja-JP" dirty="0"/>
              <a:t>2011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26</a:t>
            </a:r>
            <a:r>
              <a:rPr lang="ja-JP" altLang="en-US" dirty="0"/>
              <a:t>日</a:t>
            </a:r>
            <a:r>
              <a:rPr lang="en-US" altLang="ja-JP" dirty="0"/>
              <a:t>8</a:t>
            </a:r>
            <a:r>
              <a:rPr lang="ja-JP" altLang="en-US" dirty="0"/>
              <a:t>時</a:t>
            </a:r>
            <a:r>
              <a:rPr lang="en-US" altLang="ja-JP" dirty="0"/>
              <a:t>12</a:t>
            </a:r>
            <a:r>
              <a:rPr lang="ja-JP" altLang="en-US" dirty="0"/>
              <a:t>分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908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教師の分化は好ましいか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教職はますます細分化</a:t>
            </a:r>
            <a:r>
              <a:rPr lang="ja-JP" altLang="en-US" dirty="0"/>
              <a:t>され</a:t>
            </a:r>
            <a:r>
              <a:rPr lang="ja-JP" altLang="en-US" dirty="0" smtClean="0"/>
              <a:t>、教育を行う教職が減少しているが。テキストｐ１０６</a:t>
            </a:r>
          </a:p>
          <a:p>
            <a:pPr lvl="1"/>
            <a:r>
              <a:rPr kumimoji="1" lang="ja-JP" altLang="en-US" dirty="0"/>
              <a:t>校務</a:t>
            </a:r>
            <a:r>
              <a:rPr kumimoji="1" lang="ja-JP" altLang="en-US" dirty="0" smtClean="0"/>
              <a:t>分掌か身分の分化か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重層構造論と単層</a:t>
            </a:r>
            <a:r>
              <a:rPr kumimoji="1" lang="ja-JP" altLang="en-US" dirty="0" smtClean="0"/>
              <a:t>構造論</a:t>
            </a:r>
            <a:endParaRPr lang="ja-JP" altLang="en-US" dirty="0" smtClean="0"/>
          </a:p>
          <a:p>
            <a:r>
              <a:rPr kumimoji="1" lang="ja-JP" altLang="en-US" dirty="0" smtClean="0"/>
              <a:t>細分化しているが、本当に必要な教職が満たされているか</a:t>
            </a:r>
          </a:p>
          <a:p>
            <a:pPr lvl="1"/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544</Words>
  <Application>Microsoft Office PowerPoint</Application>
  <PresentationFormat>画面に合わせる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教師の分化・養成・研修・採用</vt:lpstr>
      <vt:lpstr>教師の仕事はどこまで１</vt:lpstr>
      <vt:lpstr>教師の仕事はどこまで２</vt:lpstr>
      <vt:lpstr>どんな教職員がいるのか1</vt:lpstr>
      <vt:lpstr>どんな教職員がいるのか2</vt:lpstr>
      <vt:lpstr>比較してみる</vt:lpstr>
      <vt:lpstr>それぞれの職務</vt:lpstr>
      <vt:lpstr>副校長ら志望者激減</vt:lpstr>
      <vt:lpstr>教師の分化は好ましいか</vt:lpstr>
      <vt:lpstr>教師の資格</vt:lpstr>
      <vt:lpstr>教師の任用</vt:lpstr>
      <vt:lpstr>離職率と試補制度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教師の分化・養成・研修・採用</dc:title>
  <dc:creator>wakei</dc:creator>
  <cp:lastModifiedBy>wakei</cp:lastModifiedBy>
  <cp:revision>45</cp:revision>
  <dcterms:created xsi:type="dcterms:W3CDTF">2012-07-03T12:12:27Z</dcterms:created>
  <dcterms:modified xsi:type="dcterms:W3CDTF">2014-06-18T11:53:28Z</dcterms:modified>
</cp:coreProperties>
</file>