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2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D19B-B40F-4314-92D4-B58005BE0855}" type="datetimeFigureOut">
              <a:rPr kumimoji="1" lang="ja-JP" altLang="en-US" smtClean="0"/>
              <a:t>2013/1/11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2F90-C057-4006-B258-D06DF471078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D19B-B40F-4314-92D4-B58005BE0855}" type="datetimeFigureOut">
              <a:rPr kumimoji="1" lang="ja-JP" altLang="en-US" smtClean="0"/>
              <a:t>2013/1/11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2F90-C057-4006-B258-D06DF471078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D19B-B40F-4314-92D4-B58005BE0855}" type="datetimeFigureOut">
              <a:rPr kumimoji="1" lang="ja-JP" altLang="en-US" smtClean="0"/>
              <a:t>2013/1/11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2F90-C057-4006-B258-D06DF471078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D19B-B40F-4314-92D4-B58005BE0855}" type="datetimeFigureOut">
              <a:rPr kumimoji="1" lang="ja-JP" altLang="en-US" smtClean="0"/>
              <a:t>2013/1/11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2F90-C057-4006-B258-D06DF471078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D19B-B40F-4314-92D4-B58005BE0855}" type="datetimeFigureOut">
              <a:rPr kumimoji="1" lang="ja-JP" altLang="en-US" smtClean="0"/>
              <a:t>2013/1/11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2F90-C057-4006-B258-D06DF471078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D19B-B40F-4314-92D4-B58005BE0855}" type="datetimeFigureOut">
              <a:rPr kumimoji="1" lang="ja-JP" altLang="en-US" smtClean="0"/>
              <a:t>2013/1/11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2F90-C057-4006-B258-D06DF471078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D19B-B40F-4314-92D4-B58005BE0855}" type="datetimeFigureOut">
              <a:rPr kumimoji="1" lang="ja-JP" altLang="en-US" smtClean="0"/>
              <a:t>2013/1/11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2F90-C057-4006-B258-D06DF471078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D19B-B40F-4314-92D4-B58005BE0855}" type="datetimeFigureOut">
              <a:rPr kumimoji="1" lang="ja-JP" altLang="en-US" smtClean="0"/>
              <a:t>2013/1/11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2F90-C057-4006-B258-D06DF471078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D19B-B40F-4314-92D4-B58005BE0855}" type="datetimeFigureOut">
              <a:rPr kumimoji="1" lang="ja-JP" altLang="en-US" smtClean="0"/>
              <a:t>2013/1/11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2F90-C057-4006-B258-D06DF471078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D19B-B40F-4314-92D4-B58005BE0855}" type="datetimeFigureOut">
              <a:rPr kumimoji="1" lang="ja-JP" altLang="en-US" smtClean="0"/>
              <a:t>2013/1/11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2F90-C057-4006-B258-D06DF471078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D19B-B40F-4314-92D4-B58005BE0855}" type="datetimeFigureOut">
              <a:rPr kumimoji="1" lang="ja-JP" altLang="en-US" smtClean="0"/>
              <a:t>2013/1/11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2F90-C057-4006-B258-D06DF471078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ED19B-B40F-4314-92D4-B58005BE0855}" type="datetimeFigureOut">
              <a:rPr kumimoji="1" lang="ja-JP" altLang="en-US" smtClean="0"/>
              <a:t>2013/1/11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92F90-C057-4006-B258-D06DF471078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評価論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教育のための評価とは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オール３事件　差をつけることが評価か</a:t>
            </a:r>
          </a:p>
          <a:p>
            <a:r>
              <a:rPr lang="ja-JP" altLang="en-US" dirty="0" smtClean="0"/>
              <a:t>評価の目的と方式</a:t>
            </a:r>
          </a:p>
          <a:p>
            <a:pPr lvl="1"/>
            <a:r>
              <a:rPr lang="ja-JP" altLang="en-US" dirty="0" smtClean="0"/>
              <a:t>実践の指針　絶対評価・到達度評価</a:t>
            </a:r>
          </a:p>
          <a:p>
            <a:pPr lvl="1"/>
            <a:r>
              <a:rPr lang="ja-JP" altLang="en-US" dirty="0" smtClean="0"/>
              <a:t>選抜　　　　　　相対評価　</a:t>
            </a:r>
          </a:p>
          <a:p>
            <a:r>
              <a:rPr kumimoji="1" lang="ja-JP" altLang="en-US" dirty="0" smtClean="0"/>
              <a:t>通知表と調査書</a:t>
            </a:r>
          </a:p>
          <a:p>
            <a:r>
              <a:rPr lang="ja-JP" altLang="en-US" dirty="0" smtClean="0"/>
              <a:t>評価</a:t>
            </a:r>
            <a:r>
              <a:rPr lang="ja-JP" altLang="en-US" dirty="0"/>
              <a:t>できるの</a:t>
            </a:r>
            <a:r>
              <a:rPr lang="ja-JP" altLang="en-US" dirty="0" smtClean="0"/>
              <a:t>か　態度・道徳</a:t>
            </a:r>
          </a:p>
          <a:p>
            <a:r>
              <a:rPr lang="ja-JP" altLang="en-US" dirty="0" smtClean="0"/>
              <a:t>制度</a:t>
            </a:r>
            <a:r>
              <a:rPr lang="ja-JP" altLang="en-US" dirty="0"/>
              <a:t>問題　異議</a:t>
            </a:r>
            <a:r>
              <a:rPr lang="ja-JP" altLang="en-US" dirty="0" smtClean="0"/>
              <a:t>申し立て権・開示（調査書）</a:t>
            </a:r>
          </a:p>
          <a:p>
            <a:r>
              <a:rPr kumimoji="1" lang="ja-JP" altLang="en-US" dirty="0" smtClean="0"/>
              <a:t>不利な評価は許される</a:t>
            </a:r>
            <a:r>
              <a:rPr kumimoji="1" lang="ja-JP" altLang="en-US" smtClean="0"/>
              <a:t>か、</a:t>
            </a:r>
            <a:r>
              <a:rPr lang="ja-JP" altLang="en-US"/>
              <a:t>又</a:t>
            </a:r>
            <a:r>
              <a:rPr lang="ja-JP" altLang="en-US" smtClean="0"/>
              <a:t>は義務</a:t>
            </a:r>
            <a:r>
              <a:rPr lang="ja-JP" altLang="en-US"/>
              <a:t>なのか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</Words>
  <Application>Microsoft Office PowerPoint</Application>
  <PresentationFormat>画面に合わせる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評価論</vt:lpstr>
      <vt:lpstr>スライド 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評価論</dc:title>
  <dc:creator>wakei</dc:creator>
  <cp:lastModifiedBy>wakei</cp:lastModifiedBy>
  <cp:revision>1</cp:revision>
  <dcterms:created xsi:type="dcterms:W3CDTF">2013-01-11T10:23:31Z</dcterms:created>
  <dcterms:modified xsi:type="dcterms:W3CDTF">2013-01-11T10:31:29Z</dcterms:modified>
</cp:coreProperties>
</file>