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6385-14C6-41BD-B576-911FBE0294BE}" type="datetimeFigureOut">
              <a:rPr kumimoji="1" lang="ja-JP" altLang="en-US" smtClean="0"/>
              <a:pPr/>
              <a:t>2018/12/21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300BB-338D-45DC-AA90-5B7808780D9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生涯学習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国民全体の教育可能性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88DC3-B2D4-4DEA-B55A-7EC27F98C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生涯学び続けないといけないのか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F335DB-25F0-4D36-B580-33B8D2982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我々が生きている時代</a:t>
            </a:r>
            <a:r>
              <a:rPr kumimoji="1" lang="en-US" altLang="ja-JP" dirty="0"/>
              <a:t>(</a:t>
            </a:r>
            <a:r>
              <a:rPr kumimoji="1" lang="ja-JP" altLang="en-US" dirty="0"/>
              <a:t>国際化・情報化・新しい能力・知識基盤社会</a:t>
            </a:r>
            <a:r>
              <a:rPr kumimoji="1" lang="en-US" altLang="ja-JP" dirty="0"/>
              <a:t>)→</a:t>
            </a:r>
            <a:r>
              <a:rPr kumimoji="1" lang="ja-JP" altLang="en-US" dirty="0"/>
              <a:t>適応しないと生きられないのか</a:t>
            </a:r>
            <a:r>
              <a:rPr kumimoji="1" lang="en-US" altLang="ja-JP" dirty="0"/>
              <a:t>?</a:t>
            </a:r>
            <a:endParaRPr kumimoji="1" lang="ja-JP" altLang="en-US" dirty="0"/>
          </a:p>
          <a:p>
            <a:r>
              <a:rPr kumimoji="1" lang="ja-JP" altLang="en-US" dirty="0"/>
              <a:t>半分の職業は消滅</a:t>
            </a:r>
            <a:r>
              <a:rPr kumimoji="1" lang="en-US" altLang="ja-JP" dirty="0"/>
              <a:t>?</a:t>
            </a:r>
            <a:r>
              <a:rPr kumimoji="1" lang="ja-JP" altLang="en-US" dirty="0"/>
              <a:t>→生涯学習の強制</a:t>
            </a:r>
          </a:p>
          <a:p>
            <a:r>
              <a:rPr kumimoji="1" lang="ja-JP" altLang="en-US" dirty="0"/>
              <a:t>学び方は多様になるのか</a:t>
            </a:r>
            <a:r>
              <a:rPr kumimoji="1" lang="en-US" altLang="ja-JP" dirty="0"/>
              <a:t>(</a:t>
            </a:r>
            <a:r>
              <a:rPr kumimoji="1" lang="ja-JP" altLang="en-US" dirty="0"/>
              <a:t>学校外・地域・インターネット</a:t>
            </a:r>
            <a:r>
              <a:rPr kumimoji="1" lang="en-US" altLang="ja-JP" dirty="0"/>
              <a:t>)</a:t>
            </a:r>
            <a:r>
              <a:rPr kumimoji="1" lang="ja-JP" altLang="en-US" dirty="0"/>
              <a:t>どのように変わるか</a:t>
            </a:r>
          </a:p>
          <a:p>
            <a:r>
              <a:rPr kumimoji="1" lang="ja-JP" altLang="en-US" dirty="0"/>
              <a:t>人は何歳まで新しい学びを開始できるのか</a:t>
            </a:r>
            <a:r>
              <a:rPr kumimoji="1" lang="en-US" altLang="ja-JP" dirty="0"/>
              <a:t>(</a:t>
            </a:r>
            <a:r>
              <a:rPr kumimoji="1" lang="ja-JP" altLang="en-US" dirty="0"/>
              <a:t>伊能忠敬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教育・学習のやり直しは</a:t>
            </a:r>
            <a:r>
              <a:rPr kumimoji="1" lang="en-US" altLang="ja-JP" dirty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28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91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生涯学習</vt:lpstr>
      <vt:lpstr>生涯学び続けないといけないのか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生涯学習</dc:title>
  <dc:creator>wakei</dc:creator>
  <cp:lastModifiedBy>wakei ota</cp:lastModifiedBy>
  <cp:revision>43</cp:revision>
  <dcterms:created xsi:type="dcterms:W3CDTF">2012-12-19T04:09:39Z</dcterms:created>
  <dcterms:modified xsi:type="dcterms:W3CDTF">2018-12-21T06:24:19Z</dcterms:modified>
</cp:coreProperties>
</file>