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1061-4D66-48FA-87C7-9AE4BC821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E742-1209-4646-8836-D8C249FC06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811A-F4F0-42D0-8775-4DF5601604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F570-213F-4121-B094-49EC36E5FA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0814-D58C-458D-8EE8-B78B0D460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5B8D-CF3F-4EA2-ACDF-C234021E25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4DB8-0738-47C6-A529-94A268C5F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0F8C2-D123-4E51-822C-7F1EB5D9A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F934-C2AE-4CCD-9277-89A5778396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82E2-A2B6-44DC-97C4-BE8308F4A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203C-E366-4E3F-913F-2D185D1DD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C35B3F-62B4-476B-9958-1BA8BB753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家庭教育論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親はだめになったのか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家庭のあり方の変化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労働</a:t>
            </a:r>
            <a:r>
              <a:rPr kumimoji="1" lang="ja-JP" altLang="en-US" dirty="0" smtClean="0"/>
              <a:t>共同体</a:t>
            </a:r>
            <a:r>
              <a:rPr lang="ja-JP" altLang="en-US" dirty="0"/>
              <a:t>→</a:t>
            </a:r>
            <a:r>
              <a:rPr kumimoji="1" lang="ja-JP" altLang="en-US" dirty="0" smtClean="0"/>
              <a:t>生活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消費</a:t>
            </a:r>
            <a:r>
              <a:rPr kumimoji="1" lang="ja-JP" altLang="en-US" dirty="0" smtClean="0"/>
              <a:t>共同体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→消費変化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商品化・社会化、消費形態の変化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親と学校の関係の変化 共同体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親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の教育→学校へ多くが移転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親権限の取り上げ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→家庭の責任の強調</a:t>
            </a:r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家庭訪問・崩壊家庭への対応・疾患・プライバシー・モンスターペアレント</a:t>
            </a:r>
            <a:endParaRPr kumimoji="1" lang="ja-JP" altLang="en-US" dirty="0" smtClean="0"/>
          </a:p>
          <a:p>
            <a:r>
              <a:rPr kumimoji="1" lang="ja-JP" altLang="en-US" dirty="0" smtClean="0"/>
              <a:t>家庭内事件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名大・佐世保・川崎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共同体と人間形成</a:t>
            </a:r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97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標準デザイン</vt:lpstr>
      <vt:lpstr>家庭教育論</vt:lpstr>
      <vt:lpstr>家庭のあり方の変化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家庭教育論</dc:title>
  <dc:creator>wakei</dc:creator>
  <cp:lastModifiedBy>wakei</cp:lastModifiedBy>
  <cp:revision>24</cp:revision>
  <dcterms:created xsi:type="dcterms:W3CDTF">2008-12-04T23:36:23Z</dcterms:created>
  <dcterms:modified xsi:type="dcterms:W3CDTF">2017-12-15T01:55:29Z</dcterms:modified>
</cp:coreProperties>
</file>