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82" r:id="rId5"/>
    <p:sldId id="263" r:id="rId6"/>
    <p:sldId id="264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660"/>
  </p:normalViewPr>
  <p:slideViewPr>
    <p:cSldViewPr>
      <p:cViewPr varScale="1">
        <p:scale>
          <a:sx n="97" d="100"/>
          <a:sy n="97" d="100"/>
        </p:scale>
        <p:origin x="10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55F2E-D707-42B0-931D-8EAD41FC91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C0D82-823D-463B-80AE-F279837A21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296C1-9909-4F12-A95B-583013FA7E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AF26B-3401-4365-86AD-F33F6C1C73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0F87D-E9C6-4D20-BFDB-0C96AA022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E7551-7261-4160-8263-A999A5413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F524-4D59-4C57-9ADB-721D48CDE9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2F236-F57D-4B42-A499-634A4B06C4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FF6EA-1722-4D49-9175-F2E1037D0F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91FE2-621D-4F9C-AE54-78D15460B6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25607-7833-497C-BB52-A0BE3693F3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34910F7-8B75-40C2-9ED5-583B8C6CF6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生活指導論</a:t>
            </a:r>
            <a:r>
              <a:rPr lang="en-US" altLang="ja-JP"/>
              <a:t>2</a:t>
            </a:r>
            <a:r>
              <a:rPr lang="ja-JP" altLang="en-US"/>
              <a:t>・</a:t>
            </a:r>
            <a:r>
              <a:rPr lang="ja-JP" altLang="en-US" dirty="0"/>
              <a:t>特別支援教育</a:t>
            </a:r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生活指導の</a:t>
            </a:r>
            <a:r>
              <a:rPr lang="ja-JP" altLang="en-US" dirty="0"/>
              <a:t>３</a:t>
            </a:r>
            <a:r>
              <a:rPr kumimoji="1" lang="ja-JP" altLang="en-US" dirty="0"/>
              <a:t>つの方向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いじめの変質？（４層構造）</a:t>
            </a:r>
          </a:p>
          <a:p>
            <a:r>
              <a:rPr kumimoji="1" lang="ja-JP" altLang="en-US" dirty="0"/>
              <a:t>３つの異なる考え方</a:t>
            </a:r>
          </a:p>
          <a:p>
            <a:pPr lvl="1"/>
            <a:r>
              <a:rPr kumimoji="1" lang="ja-JP" altLang="en-US" dirty="0"/>
              <a:t>管理主義（秩序圧力・部活）・</a:t>
            </a:r>
            <a:r>
              <a:rPr lang="ja-JP" altLang="en-US" dirty="0"/>
              <a:t>生徒の力利用</a:t>
            </a:r>
            <a:r>
              <a:rPr lang="en-US" altLang="ja-JP" dirty="0"/>
              <a:t>(</a:t>
            </a:r>
            <a:r>
              <a:rPr lang="ja-JP" altLang="en-US" dirty="0"/>
              <a:t>スクール・カースト論</a:t>
            </a:r>
            <a:r>
              <a:rPr lang="en-US" altLang="ja-JP" dirty="0"/>
              <a:t>)</a:t>
            </a:r>
            <a:r>
              <a:rPr lang="ja-JP" altLang="en-US" dirty="0"/>
              <a:t>・</a:t>
            </a:r>
            <a:r>
              <a:rPr kumimoji="1" lang="ja-JP" altLang="en-US" dirty="0"/>
              <a:t>平等関係の構築</a:t>
            </a:r>
          </a:p>
          <a:p>
            <a:r>
              <a:rPr lang="ja-JP" altLang="en-US" dirty="0"/>
              <a:t>実践的理論</a:t>
            </a:r>
          </a:p>
          <a:p>
            <a:pPr lvl="1"/>
            <a:r>
              <a:rPr lang="ja-JP" altLang="en-US" dirty="0"/>
              <a:t>全国生活指導研究協議会（全生研）・生活綴り方</a:t>
            </a:r>
          </a:p>
          <a:p>
            <a:r>
              <a:rPr lang="ja-JP" altLang="en-US" dirty="0"/>
              <a:t>大河内・佐世保・大津・矢巾事件を考える</a:t>
            </a:r>
          </a:p>
          <a:p>
            <a:r>
              <a:rPr lang="ja-JP" altLang="en-US" dirty="0"/>
              <a:t>行政のあり方（いじめ防止対策推進法）</a:t>
            </a:r>
          </a:p>
          <a:p>
            <a:r>
              <a:rPr lang="ja-JP" altLang="en-US"/>
              <a:t>価値観の対立・新しい価値の扱い（ｅｘ生命倫理・ネット規制）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特別支援教育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全体利益から考える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考えるべきこと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新人教師が最も苦労すること：発達障害の子</a:t>
            </a:r>
            <a:endParaRPr kumimoji="1" lang="en-US" altLang="ja-JP" dirty="0"/>
          </a:p>
          <a:p>
            <a:r>
              <a:rPr kumimoji="1" lang="ja-JP" altLang="en-US" dirty="0"/>
              <a:t>障害とは何か、障害をつくりだすもの</a:t>
            </a:r>
          </a:p>
          <a:p>
            <a:r>
              <a:rPr lang="ja-JP" altLang="en-US" dirty="0"/>
              <a:t>教育にとっての障害の意味、教育の役割</a:t>
            </a:r>
          </a:p>
          <a:p>
            <a:r>
              <a:rPr kumimoji="1" lang="ja-JP" altLang="en-US" dirty="0"/>
              <a:t>社会にとって、障害者のための取り組みをすることの意味</a:t>
            </a:r>
          </a:p>
        </p:txBody>
      </p:sp>
    </p:spTree>
    <p:extLst>
      <p:ext uri="{BB962C8B-B14F-4D97-AF65-F5344CB8AC3E}">
        <p14:creationId xmlns:p14="http://schemas.microsoft.com/office/powerpoint/2010/main" val="85928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障害とは何か１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障害「精神や身体の器官がなんらかの原因でその機能を果たさないこと。また、その状態。」</a:t>
            </a:r>
          </a:p>
          <a:p>
            <a:r>
              <a:rPr lang="ja-JP" altLang="en-US" dirty="0"/>
              <a:t>病気「生体が正常と異なった形態または機能を示す状態。多くの場合に自ら健康感の喪失ないし苦痛を覚える。」</a:t>
            </a:r>
            <a:r>
              <a:rPr lang="en-US" altLang="ja-JP" dirty="0"/>
              <a:t>『</a:t>
            </a:r>
            <a:r>
              <a:rPr lang="ja-JP" altLang="en-US" dirty="0"/>
              <a:t>精選版 日本語国語大辞典</a:t>
            </a:r>
            <a:r>
              <a:rPr lang="en-US" altLang="ja-JP" dirty="0"/>
              <a:t>』</a:t>
            </a:r>
            <a:endParaRPr lang="ja-JP" altLang="en-US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障害とは何か２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障害と病気は重なる部分が多いが</a:t>
            </a:r>
          </a:p>
          <a:p>
            <a:r>
              <a:rPr lang="ja-JP" altLang="en-US" dirty="0"/>
              <a:t>障害　</a:t>
            </a:r>
          </a:p>
          <a:p>
            <a:pPr lvl="1"/>
            <a:r>
              <a:rPr lang="ja-JP" altLang="en-US" dirty="0"/>
              <a:t>多くが機能消失・低下が固定的</a:t>
            </a:r>
          </a:p>
          <a:p>
            <a:pPr lvl="1"/>
            <a:r>
              <a:rPr kumimoji="1" lang="ja-JP" altLang="en-US" dirty="0"/>
              <a:t>機能欠損による健康感喪失や苦痛は小さい</a:t>
            </a:r>
          </a:p>
          <a:p>
            <a:pPr lvl="1"/>
            <a:r>
              <a:rPr lang="ja-JP" altLang="en-US" dirty="0"/>
              <a:t>教育や合理的配慮で対応</a:t>
            </a:r>
          </a:p>
          <a:p>
            <a:r>
              <a:rPr kumimoji="1" lang="ja-JP" altLang="en-US" dirty="0"/>
              <a:t>病気</a:t>
            </a:r>
          </a:p>
          <a:p>
            <a:pPr lvl="1"/>
            <a:r>
              <a:rPr lang="ja-JP" altLang="en-US" dirty="0"/>
              <a:t>医療によって正常に戻ることが多い</a:t>
            </a:r>
          </a:p>
          <a:p>
            <a:pPr lvl="1"/>
            <a:r>
              <a:rPr kumimoji="1" lang="ja-JP" altLang="en-US" dirty="0"/>
              <a:t>投薬や手術等で改善させる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歴史的概観（排除・慈恵・権利）１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受精から出産・成長は、全てが順調ではない</a:t>
            </a:r>
          </a:p>
          <a:p>
            <a:r>
              <a:rPr kumimoji="1" lang="ja-JP" altLang="en-US" dirty="0"/>
              <a:t>順調ではない人は自然に淘汰された（流産・死産・０歳の病死）</a:t>
            </a:r>
          </a:p>
          <a:p>
            <a:r>
              <a:rPr lang="ja-JP" altLang="en-US" dirty="0"/>
              <a:t>人為的淘汰（子捨て）も　ｃｆ　山本宣治</a:t>
            </a:r>
          </a:p>
          <a:p>
            <a:r>
              <a:rPr kumimoji="1" lang="ja-JP" altLang="en-US" dirty="0"/>
              <a:t>成長した者は、ほとんどが健康であり、そうでない者も重篤ではなかった→共同体の中で生活し、仕事も可能な限りしていた</a:t>
            </a:r>
          </a:p>
          <a:p>
            <a:r>
              <a:rPr kumimoji="1" lang="ja-JP" altLang="en-US" dirty="0"/>
              <a:t>特有の職業も（鍼灸師・琵琶法師）塙保己一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229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歴史的概観２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義務教育の開始　排除か学級内放置</a:t>
            </a:r>
          </a:p>
          <a:p>
            <a:pPr lvl="1"/>
            <a:r>
              <a:rPr lang="ja-JP" altLang="en-US" dirty="0"/>
              <a:t>就学免除・猶予規定（国家が判断）</a:t>
            </a:r>
          </a:p>
          <a:p>
            <a:pPr lvl="1"/>
            <a:r>
              <a:rPr kumimoji="1" lang="ja-JP" altLang="en-US" dirty="0"/>
              <a:t>篤志家による学校</a:t>
            </a:r>
            <a:r>
              <a:rPr kumimoji="1" lang="en-US" altLang="ja-JP" dirty="0"/>
              <a:t>(</a:t>
            </a:r>
            <a:r>
              <a:rPr kumimoji="1" lang="ja-JP" altLang="en-US" dirty="0"/>
              <a:t>近江学園の糸賀和雄）</a:t>
            </a:r>
          </a:p>
          <a:p>
            <a:pPr lvl="1"/>
            <a:r>
              <a:rPr lang="ja-JP" altLang="en-US" dirty="0"/>
              <a:t>教育義務は保護者と子どもであり、国家の義務は１９７９年になって法定された</a:t>
            </a:r>
          </a:p>
          <a:p>
            <a:pPr lvl="1"/>
            <a:r>
              <a:rPr kumimoji="1" lang="ja-JP" altLang="en-US" dirty="0"/>
              <a:t>戦後は県による養護学校（盲・聾）の設置が進んだ。（ただし１９７９年までは任意）</a:t>
            </a:r>
          </a:p>
        </p:txBody>
      </p:sp>
    </p:spTree>
    <p:extLst>
      <p:ext uri="{BB962C8B-B14F-4D97-AF65-F5344CB8AC3E}">
        <p14:creationId xmlns:p14="http://schemas.microsoft.com/office/powerpoint/2010/main" val="1621672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歴史的概観３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戦後の変化（とくに１９７０年代後）</a:t>
            </a:r>
          </a:p>
          <a:p>
            <a:pPr lvl="1"/>
            <a:r>
              <a:rPr lang="ja-JP" altLang="en-US" dirty="0"/>
              <a:t>国家の教育義務（すべての子どもが学校教育を受ける権利をもち、国は保障義務）</a:t>
            </a:r>
          </a:p>
          <a:p>
            <a:pPr lvl="1"/>
            <a:r>
              <a:rPr kumimoji="1" lang="ja-JP" altLang="en-US" dirty="0"/>
              <a:t>国際的な保障政策の推進</a:t>
            </a:r>
          </a:p>
          <a:p>
            <a:pPr lvl="2"/>
            <a:r>
              <a:rPr lang="ja-JP" altLang="en-US" dirty="0"/>
              <a:t>障害者の権利・ノーマライゼーション・インクルーシブ・ユニバーサルデザイン等々</a:t>
            </a:r>
          </a:p>
          <a:p>
            <a:pPr lvl="1"/>
            <a:r>
              <a:rPr kumimoji="1" lang="ja-JP" altLang="en-US" dirty="0"/>
              <a:t>化学物質等の身体的影響の増加</a:t>
            </a:r>
          </a:p>
          <a:p>
            <a:pPr lvl="1"/>
            <a:r>
              <a:rPr lang="ja-JP" altLang="en-US" dirty="0"/>
              <a:t>医療の前進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4903169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351</Words>
  <Application>Microsoft Office PowerPoint</Application>
  <PresentationFormat>画面に合わせる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ＭＳ Ｐゴシック</vt:lpstr>
      <vt:lpstr>Arial</vt:lpstr>
      <vt:lpstr>標準デザイン</vt:lpstr>
      <vt:lpstr>生活指導論2・特別支援教育1</vt:lpstr>
      <vt:lpstr>生活指導の３つの方向</vt:lpstr>
      <vt:lpstr>特別支援教育</vt:lpstr>
      <vt:lpstr>考えるべきこと</vt:lpstr>
      <vt:lpstr>障害とは何か１</vt:lpstr>
      <vt:lpstr>障害とは何か２</vt:lpstr>
      <vt:lpstr>歴史的概観（排除・慈恵・権利）１</vt:lpstr>
      <vt:lpstr>歴史的概観２</vt:lpstr>
      <vt:lpstr>歴史的概観３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生活指導論</dc:title>
  <dc:creator>wakei</dc:creator>
  <cp:lastModifiedBy>ota wakei</cp:lastModifiedBy>
  <cp:revision>28</cp:revision>
  <dcterms:created xsi:type="dcterms:W3CDTF">2007-11-15T09:55:59Z</dcterms:created>
  <dcterms:modified xsi:type="dcterms:W3CDTF">2018-11-30T07:30:51Z</dcterms:modified>
</cp:coreProperties>
</file>