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2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2018/11/23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36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2018/11/23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140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2018/11/23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00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2018/11/23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20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2018/11/23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55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2018/11/23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14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2018/11/23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79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2018/11/23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46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2018/11/23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78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2018/11/23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90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333-E654-48B4-B5BE-378E37B1276B}" type="datetimeFigureOut">
              <a:rPr kumimoji="1" lang="ja-JP" altLang="en-US" smtClean="0"/>
              <a:t>2018/11/23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36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2A333-E654-48B4-B5BE-378E37B1276B}" type="datetimeFigureOut">
              <a:rPr kumimoji="1" lang="ja-JP" altLang="en-US" smtClean="0"/>
              <a:t>2018/11/23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9DC2-4461-4274-B7A0-9B3E1E17D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64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生活指導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01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道徳教育の方法・生活指導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道徳教育のふたつの方法（事例で考察）</a:t>
            </a:r>
          </a:p>
          <a:p>
            <a:pPr lvl="1"/>
            <a:r>
              <a:rPr kumimoji="1" lang="ja-JP" altLang="en-US" dirty="0"/>
              <a:t>徳目主義→教化（戦前の終身・宗教）</a:t>
            </a:r>
          </a:p>
          <a:p>
            <a:pPr lvl="1"/>
            <a:r>
              <a:rPr lang="ja-JP" altLang="en-US" dirty="0"/>
              <a:t>知性主義→対話・考察（ソクラテス・コールバーグ）</a:t>
            </a:r>
          </a:p>
          <a:p>
            <a:r>
              <a:rPr kumimoji="1" lang="ja-JP" altLang="en-US" dirty="0"/>
              <a:t>道徳教育は価値観か行動か</a:t>
            </a:r>
          </a:p>
          <a:p>
            <a:r>
              <a:rPr lang="ja-JP" altLang="en-US" dirty="0"/>
              <a:t>行動としての指導→生活指導（</a:t>
            </a:r>
            <a:r>
              <a:rPr lang="en-US" altLang="ja-JP" dirty="0" err="1"/>
              <a:t>cf</a:t>
            </a:r>
            <a:r>
              <a:rPr lang="en-US" altLang="ja-JP" dirty="0"/>
              <a:t> </a:t>
            </a:r>
            <a:r>
              <a:rPr lang="ja-JP" altLang="en-US" dirty="0"/>
              <a:t>生徒指導</a:t>
            </a:r>
            <a:r>
              <a:rPr lang="en-US" altLang="ja-JP" dirty="0"/>
              <a:t>)</a:t>
            </a:r>
          </a:p>
          <a:p>
            <a:pPr lvl="1"/>
            <a:r>
              <a:rPr lang="ja-JP" altLang="en-US" dirty="0"/>
              <a:t>学校は　知識教授←→宗教（モラル）教授？</a:t>
            </a:r>
          </a:p>
          <a:p>
            <a:pPr lvl="1"/>
            <a:r>
              <a:rPr lang="ja-JP" altLang="en-US" dirty="0"/>
              <a:t>しつけは　学校の役割←→家庭の役割？</a:t>
            </a:r>
          </a:p>
          <a:p>
            <a:pPr lvl="1"/>
            <a:r>
              <a:rPr lang="ja-JP" altLang="en-US" dirty="0"/>
              <a:t>社会の規律を教える←→学校の規律？</a:t>
            </a:r>
          </a:p>
          <a:p>
            <a:pPr lvl="1"/>
            <a:r>
              <a:rPr lang="ja-JP" altLang="en-US" dirty="0"/>
              <a:t>公と私　プライバシーと生活指導</a:t>
            </a:r>
          </a:p>
          <a:p>
            <a:pPr lvl="1"/>
            <a:r>
              <a:rPr lang="ja-JP" altLang="en-US" dirty="0"/>
              <a:t>隠れたカリキュラム論を考える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679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64</Words>
  <Application>Microsoft Office PowerPoint</Application>
  <PresentationFormat>画面に合わせる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生活指導</vt:lpstr>
      <vt:lpstr>道徳教育の方法・生活指導</vt:lpstr>
    </vt:vector>
  </TitlesOfParts>
  <Company>文教大学学園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道徳教育２・生活指導</dc:title>
  <dc:creator>wakei</dc:creator>
  <cp:lastModifiedBy>ota wakei</cp:lastModifiedBy>
  <cp:revision>7</cp:revision>
  <dcterms:created xsi:type="dcterms:W3CDTF">2017-11-23T01:05:26Z</dcterms:created>
  <dcterms:modified xsi:type="dcterms:W3CDTF">2018-11-23T05:00:50Z</dcterms:modified>
</cp:coreProperties>
</file>