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9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98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66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41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34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1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4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94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57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73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4BEF-3483-4194-94FF-C5CC2F88FBA3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44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教師論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32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教師論の論点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忙しすぎる教師　燃え尽き・精神疾患、授業子ども対応の不十分、発達障害・アレルギー・モンスターペアレント、報告事務の増加</a:t>
            </a:r>
          </a:p>
          <a:p>
            <a:r>
              <a:rPr kumimoji="1" lang="ja-JP" altLang="en-US" dirty="0"/>
              <a:t>教師の仕事か　給食・部活・補習・休日地域行事・宿泊研修での就寝時の世話</a:t>
            </a:r>
          </a:p>
          <a:p>
            <a:r>
              <a:rPr lang="ja-JP" altLang="en-US" dirty="0"/>
              <a:t>教師は労働者か聖職か・金八先生は是か非か・権力者を自覚した教師か子ども目線の教師か</a:t>
            </a:r>
          </a:p>
          <a:p>
            <a:r>
              <a:rPr kumimoji="1" lang="ja-JP" altLang="en-US" dirty="0"/>
              <a:t>成長・評価・待遇</a:t>
            </a:r>
          </a:p>
          <a:p>
            <a:r>
              <a:rPr kumimoji="1" lang="en-US" altLang="ja-JP" dirty="0"/>
              <a:t>AI</a:t>
            </a:r>
            <a:r>
              <a:rPr kumimoji="1" lang="ja-JP" altLang="en-US"/>
              <a:t>は教師にどのように影響を与えるか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69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" y="80010"/>
            <a:ext cx="8686799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63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</Words>
  <Application>Microsoft Office PowerPoint</Application>
  <PresentationFormat>画面に合わせる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教師論</vt:lpstr>
      <vt:lpstr>教師論の論点</vt:lpstr>
      <vt:lpstr>PowerPoint プレゼンテーション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教師論</dc:title>
  <dc:creator>wakei</dc:creator>
  <cp:lastModifiedBy>ota wakei</cp:lastModifiedBy>
  <cp:revision>5</cp:revision>
  <dcterms:created xsi:type="dcterms:W3CDTF">2017-10-19T11:48:53Z</dcterms:created>
  <dcterms:modified xsi:type="dcterms:W3CDTF">2018-10-18T11:51:45Z</dcterms:modified>
</cp:coreProperties>
</file>