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4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C991C-2ECD-440B-B2CD-6F39CBF84379}" type="datetimeFigureOut">
              <a:rPr kumimoji="1" lang="ja-JP" altLang="en-US" smtClean="0"/>
              <a:pPr/>
              <a:t>2017/10/13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593D-AE86-4CB2-BB30-4D595540F56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学校の本質とは何か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学校に必要なもの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</a:t>
            </a:r>
            <a:r>
              <a:rPr kumimoji="1" lang="ja-JP" altLang="en-US" dirty="0" smtClean="0"/>
              <a:t>の考察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　文字文化が浸透する分野に学校</a:t>
            </a:r>
          </a:p>
          <a:p>
            <a:pPr lvl="1"/>
            <a:r>
              <a:rPr lang="ja-JP" altLang="en-US" dirty="0" smtClean="0"/>
              <a:t>学校は</a:t>
            </a:r>
            <a:r>
              <a:rPr lang="ja-JP" altLang="en-US" dirty="0"/>
              <a:t>何</a:t>
            </a:r>
            <a:r>
              <a:rPr lang="ja-JP" altLang="en-US" dirty="0" smtClean="0"/>
              <a:t>を教える</a:t>
            </a:r>
            <a:r>
              <a:rPr lang="ja-JP" altLang="en-US" dirty="0"/>
              <a:t>の</a:t>
            </a:r>
            <a:r>
              <a:rPr lang="ja-JP" altLang="en-US" dirty="0" smtClean="0"/>
              <a:t>か（知識・技術・道徳）</a:t>
            </a:r>
            <a:endParaRPr kumimoji="1" lang="ja-JP" altLang="en-US" dirty="0" smtClean="0"/>
          </a:p>
          <a:p>
            <a:r>
              <a:rPr lang="ja-JP" altLang="en-US" dirty="0" smtClean="0"/>
              <a:t>義務</a:t>
            </a:r>
            <a:r>
              <a:rPr lang="ja-JP" altLang="en-US" dirty="0"/>
              <a:t>教育　</a:t>
            </a:r>
            <a:r>
              <a:rPr lang="ja-JP" altLang="en-US" dirty="0" smtClean="0"/>
              <a:t>国民国家・産業革命・社会権思想</a:t>
            </a:r>
          </a:p>
          <a:p>
            <a:pPr lvl="1"/>
            <a:r>
              <a:rPr kumimoji="1" lang="ja-JP" altLang="en-US" dirty="0" smtClean="0"/>
              <a:t>義務教育は必要か</a:t>
            </a:r>
          </a:p>
          <a:p>
            <a:pPr lvl="1"/>
            <a:r>
              <a:rPr lang="ja-JP" altLang="en-US" dirty="0" smtClean="0"/>
              <a:t>学校と</a:t>
            </a:r>
            <a:r>
              <a:rPr lang="ja-JP" altLang="en-US" dirty="0"/>
              <a:t>「</a:t>
            </a:r>
            <a:r>
              <a:rPr lang="ja-JP" altLang="en-US" dirty="0" smtClean="0"/>
              <a:t>選択」</a:t>
            </a:r>
            <a:r>
              <a:rPr lang="ja-JP" altLang="en-US" dirty="0"/>
              <a:t>「</a:t>
            </a:r>
            <a:r>
              <a:rPr lang="ja-JP" altLang="en-US" dirty="0" smtClean="0"/>
              <a:t>選抜」「選別」をどう考えるか</a:t>
            </a:r>
            <a:endParaRPr kumimoji="1" lang="ja-JP" altLang="en-US" dirty="0" smtClean="0"/>
          </a:p>
          <a:p>
            <a:r>
              <a:rPr lang="ja-JP" altLang="en-US" dirty="0" smtClean="0"/>
              <a:t>学校に不可欠なもの</a:t>
            </a:r>
          </a:p>
          <a:p>
            <a:r>
              <a:rPr kumimoji="1" lang="ja-JP" altLang="en-US" dirty="0" smtClean="0"/>
              <a:t>適切な教育組織</a:t>
            </a:r>
            <a:r>
              <a:rPr kumimoji="1" lang="ja-JP" altLang="en-US" dirty="0"/>
              <a:t>は</a:t>
            </a:r>
            <a:endParaRPr kumimoji="1" lang="ja-JP" altLang="en-US" dirty="0" smtClean="0"/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学校に不可欠なものは何か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不可欠</a:t>
            </a:r>
            <a:r>
              <a:rPr lang="ja-JP" altLang="en-US" dirty="0"/>
              <a:t>か</a:t>
            </a:r>
            <a:r>
              <a:rPr lang="ja-JP" altLang="en-US" dirty="0" smtClean="0"/>
              <a:t>、なくてもよいか</a:t>
            </a:r>
          </a:p>
          <a:p>
            <a:pPr lvl="1"/>
            <a:r>
              <a:rPr lang="ja-JP" altLang="en-US" dirty="0" smtClean="0"/>
              <a:t>教師</a:t>
            </a:r>
          </a:p>
          <a:p>
            <a:pPr lvl="1"/>
            <a:r>
              <a:rPr kumimoji="1" lang="ja-JP" altLang="en-US" dirty="0" smtClean="0"/>
              <a:t>生徒・学生</a:t>
            </a:r>
          </a:p>
          <a:p>
            <a:pPr lvl="1"/>
            <a:r>
              <a:rPr lang="ja-JP" altLang="en-US" dirty="0" smtClean="0"/>
              <a:t>校舎</a:t>
            </a:r>
          </a:p>
          <a:p>
            <a:pPr lvl="1"/>
            <a:r>
              <a:rPr kumimoji="1" lang="ja-JP" altLang="en-US" dirty="0" smtClean="0"/>
              <a:t>教材・教育内容</a:t>
            </a:r>
          </a:p>
          <a:p>
            <a:pPr lvl="1"/>
            <a:r>
              <a:rPr lang="ja-JP" altLang="en-US" dirty="0" smtClean="0"/>
              <a:t>他には</a:t>
            </a:r>
            <a:endParaRPr kumimoji="1" lang="ja-JP" altLang="en-US" dirty="0" smtClean="0"/>
          </a:p>
          <a:p>
            <a:r>
              <a:rPr lang="ja-JP" altLang="en-US" dirty="0" smtClean="0"/>
              <a:t>イメージの異なる学校？</a:t>
            </a:r>
          </a:p>
          <a:p>
            <a:pPr lvl="1"/>
            <a:r>
              <a:rPr kumimoji="1" lang="ja-JP" altLang="en-US" dirty="0" smtClean="0"/>
              <a:t>森の幼稚園</a:t>
            </a:r>
          </a:p>
          <a:p>
            <a:pPr lvl="1"/>
            <a:r>
              <a:rPr lang="ja-JP" altLang="en-US" dirty="0" smtClean="0"/>
              <a:t>国連大学</a:t>
            </a:r>
          </a:p>
          <a:p>
            <a:pPr lvl="1"/>
            <a:r>
              <a:rPr kumimoji="1" lang="ja-JP" altLang="en-US" dirty="0"/>
              <a:t>サドベリ・</a:t>
            </a:r>
            <a:r>
              <a:rPr kumimoji="1" lang="ja-JP" altLang="en-US" dirty="0" smtClean="0"/>
              <a:t>バレイ</a:t>
            </a:r>
            <a:r>
              <a:rPr kumimoji="1" lang="ja-JP" altLang="en-US" dirty="0"/>
              <a:t>校</a:t>
            </a:r>
            <a:endParaRPr kumimoji="1" lang="ja-JP" altLang="en-US" dirty="0" smtClean="0"/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適当な教育組織は？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義務教育学校・高校・大学・専門学校</a:t>
            </a:r>
          </a:p>
          <a:p>
            <a:r>
              <a:rPr lang="ja-JP" altLang="en-US" dirty="0" smtClean="0"/>
              <a:t>地域クラブ・部活・プライベートレッスン・家庭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国語・算数・</a:t>
            </a:r>
            <a:r>
              <a:rPr lang="ja-JP" altLang="en-US" smtClean="0"/>
              <a:t>数学・社会・古典</a:t>
            </a:r>
            <a:r>
              <a:rPr lang="ja-JP" altLang="en-US" dirty="0" smtClean="0"/>
              <a:t>・合唱・合奏・楽典・水泳・サッカー・野球・バレイボール・柔道・水彩画・油絵・習字・算盤・ピアノ・椅子づくり・料理・裁縫・自転車・自動車・</a:t>
            </a:r>
            <a:r>
              <a:rPr lang="ja-JP" altLang="en-US" smtClean="0"/>
              <a:t>食事マナー・日本舞踊・ジャズダンス・宗教・礼儀作法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355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138</Words>
  <Application>Microsoft Office PowerPoint</Application>
  <PresentationFormat>画面に合わせる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学校の本質とは何か</vt:lpstr>
      <vt:lpstr>学校の考察</vt:lpstr>
      <vt:lpstr>学校に不可欠なものは何か</vt:lpstr>
      <vt:lpstr>適当な教育組織は？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学校の本質とは何か</dc:title>
  <dc:creator>wakei</dc:creator>
  <cp:lastModifiedBy>wakei</cp:lastModifiedBy>
  <cp:revision>12</cp:revision>
  <dcterms:created xsi:type="dcterms:W3CDTF">2012-10-19T08:55:51Z</dcterms:created>
  <dcterms:modified xsi:type="dcterms:W3CDTF">2017-10-13T11:43:19Z</dcterms:modified>
</cp:coreProperties>
</file>