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18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87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20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76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82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92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10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53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97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04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69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46948-2E48-4E5B-86B8-D8E60185ABE8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EE52-4A16-4A99-A546-50ADD37AD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88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遺伝と環境		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先天性と後天性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71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先天性・環境と教育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「人間の誕生」市民革命・タブララサ説・感覚論→遺伝学と進化論</a:t>
            </a:r>
          </a:p>
          <a:p>
            <a:r>
              <a:rPr lang="en-US" altLang="ja-JP" dirty="0" smtClean="0"/>
              <a:t>DNA</a:t>
            </a:r>
            <a:r>
              <a:rPr lang="ja-JP" altLang="en-US" dirty="0" smtClean="0"/>
              <a:t>の発見とヒトゲノム計画→ゲノム解析へ、遺伝子組み換え</a:t>
            </a:r>
          </a:p>
          <a:p>
            <a:pPr lvl="1"/>
            <a:r>
              <a:rPr lang="ja-JP" altLang="en-US" dirty="0" smtClean="0"/>
              <a:t>「遺伝子検査→適した教育」</a:t>
            </a:r>
          </a:p>
          <a:p>
            <a:r>
              <a:rPr kumimoji="1" lang="ja-JP" altLang="en-US" dirty="0" smtClean="0"/>
              <a:t>先天性：受精卵（遺伝）・胎児としての生成・出産</a:t>
            </a:r>
          </a:p>
          <a:p>
            <a:pPr lvl="1"/>
            <a:r>
              <a:rPr lang="ja-JP" altLang="en-US" dirty="0" smtClean="0"/>
              <a:t>母体の健康の</a:t>
            </a:r>
            <a:r>
              <a:rPr lang="ja-JP" altLang="en-US" dirty="0"/>
              <a:t>大切</a:t>
            </a:r>
            <a:r>
              <a:rPr lang="ja-JP" altLang="en-US" dirty="0" smtClean="0"/>
              <a:t>さ（ストレス、食事、タバコ、運動</a:t>
            </a:r>
            <a:r>
              <a:rPr lang="ja-JP" altLang="en-US" dirty="0" smtClean="0"/>
              <a:t>）</a:t>
            </a:r>
          </a:p>
          <a:p>
            <a:pPr lvl="1"/>
            <a:r>
              <a:rPr lang="ja-JP" altLang="en-US" dirty="0"/>
              <a:t>先天的能力は計測可能か　知能テストの変遷</a:t>
            </a:r>
          </a:p>
          <a:p>
            <a:r>
              <a:rPr lang="ja-JP" altLang="en-US" dirty="0" smtClean="0"/>
              <a:t>環境</a:t>
            </a:r>
            <a:r>
              <a:rPr lang="ja-JP" altLang="en-US" dirty="0" smtClean="0"/>
              <a:t>：自然・社会・教育・物質的「遺伝的資質は環境によって発現」</a:t>
            </a:r>
          </a:p>
          <a:p>
            <a:pPr lvl="1"/>
            <a:r>
              <a:rPr kumimoji="1" lang="ja-JP" altLang="en-US" dirty="0" smtClean="0"/>
              <a:t>環境がよいほど、成長によいのか。（艱難汝を玉に</a:t>
            </a:r>
            <a:r>
              <a:rPr kumimoji="1" lang="ja-JP" altLang="en-US" dirty="0" err="1" smtClean="0"/>
              <a:t>す</a:t>
            </a:r>
            <a:r>
              <a:rPr kumimoji="1" lang="ja-JP" altLang="en-US" dirty="0" smtClean="0"/>
              <a:t>）</a:t>
            </a:r>
          </a:p>
          <a:p>
            <a:r>
              <a:rPr lang="ja-JP" altLang="en-US" dirty="0"/>
              <a:t>「</a:t>
            </a:r>
            <a:r>
              <a:rPr lang="ja-JP" altLang="en-US" dirty="0" smtClean="0"/>
              <a:t>才能</a:t>
            </a:r>
            <a:r>
              <a:rPr lang="ja-JP" altLang="en-US" dirty="0"/>
              <a:t>」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才能</a:t>
            </a:r>
            <a:r>
              <a:rPr kumimoji="1" lang="ja-JP" altLang="en-US" dirty="0" smtClean="0"/>
              <a:t>は個人の</a:t>
            </a:r>
            <a:r>
              <a:rPr kumimoji="1" lang="ja-JP" altLang="en-US" dirty="0"/>
              <a:t>ものか</a:t>
            </a:r>
            <a:r>
              <a:rPr kumimoji="1" lang="ja-JP" altLang="en-US" dirty="0" smtClean="0"/>
              <a:t>、社会の</a:t>
            </a:r>
            <a:r>
              <a:rPr kumimoji="1" lang="ja-JP" altLang="en-US" dirty="0"/>
              <a:t>もの</a:t>
            </a:r>
            <a:r>
              <a:rPr kumimoji="1" lang="ja-JP" altLang="en-US" dirty="0" smtClean="0"/>
              <a:t>か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600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81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遺伝と環境  </vt:lpstr>
      <vt:lpstr>先天性・環境と教育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遺伝と環境</dc:title>
  <dc:creator>wakei</dc:creator>
  <cp:lastModifiedBy>wakei</cp:lastModifiedBy>
  <cp:revision>7</cp:revision>
  <dcterms:created xsi:type="dcterms:W3CDTF">2017-10-05T09:36:47Z</dcterms:created>
  <dcterms:modified xsi:type="dcterms:W3CDTF">2017-10-06T07:48:55Z</dcterms:modified>
</cp:coreProperties>
</file>