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2" y="6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2018/9/14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2018/9/14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2018/9/14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2018/9/14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2018/9/14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2018/9/14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2018/9/14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2018/9/14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2018/9/14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2018/9/14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2018/9/14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09A67-8972-4F5E-9B7B-1FCDDA812041}" type="datetimeFigureOut">
              <a:rPr kumimoji="1" lang="ja-JP" altLang="en-US" smtClean="0"/>
              <a:pPr/>
              <a:t>2018/9/14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教育とは何か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α</a:t>
            </a:r>
            <a:r>
              <a:rPr kumimoji="1" lang="ja-JP" altLang="en-US" dirty="0"/>
              <a:t>であり</a:t>
            </a:r>
            <a:r>
              <a:rPr kumimoji="1" lang="en-US" altLang="ja-JP" dirty="0"/>
              <a:t>ω</a:t>
            </a:r>
            <a:r>
              <a:rPr kumimoji="1" lang="ja-JP" altLang="en-US" dirty="0"/>
              <a:t>である問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教育とはどういう現象・行為か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/>
              <a:t>内部から引き出す </a:t>
            </a:r>
            <a:r>
              <a:rPr kumimoji="1" lang="en-US" altLang="ja-JP" dirty="0"/>
              <a:t>vs</a:t>
            </a:r>
            <a:r>
              <a:rPr kumimoji="1" lang="ja-JP" altLang="en-US" dirty="0"/>
              <a:t> 外からの</a:t>
            </a:r>
            <a:r>
              <a:rPr kumimoji="1" lang="en-US" altLang="ja-JP" dirty="0"/>
              <a:t>input </a:t>
            </a:r>
            <a:r>
              <a:rPr kumimoji="1" lang="ja-JP" altLang="en-US" dirty="0"/>
              <a:t>  生来の資質は何か</a:t>
            </a:r>
          </a:p>
          <a:p>
            <a:r>
              <a:rPr kumimoji="1" lang="ja-JP" altLang="en-US" dirty="0"/>
              <a:t>個人的規定（個人の開花）と社会的規定（社会化）</a:t>
            </a:r>
          </a:p>
          <a:p>
            <a:r>
              <a:rPr lang="ja-JP" altLang="en-US" dirty="0"/>
              <a:t>人間の可塑性</a:t>
            </a:r>
            <a:r>
              <a:rPr lang="en-US" altLang="ja-JP" dirty="0"/>
              <a:t>(</a:t>
            </a:r>
            <a:r>
              <a:rPr lang="ja-JP" altLang="en-US" dirty="0"/>
              <a:t>ポルトマン・ボーボワール・狼少女</a:t>
            </a:r>
            <a:r>
              <a:rPr lang="en-US" altLang="ja-JP" dirty="0"/>
              <a:t>)</a:t>
            </a:r>
            <a:r>
              <a:rPr lang="ja-JP" altLang="en-US" dirty="0"/>
              <a:t>→全面発達は</a:t>
            </a:r>
          </a:p>
          <a:p>
            <a:r>
              <a:rPr kumimoji="1" lang="ja-JP" altLang="en-US" dirty="0"/>
              <a:t>誰が育てたか</a:t>
            </a:r>
            <a:r>
              <a:rPr kumimoji="1" lang="en-US" altLang="ja-JP" dirty="0"/>
              <a:t>(</a:t>
            </a:r>
            <a:r>
              <a:rPr kumimoji="1" lang="ja-JP" altLang="en-US" dirty="0"/>
              <a:t>バダンテール、</a:t>
            </a:r>
            <a:r>
              <a:rPr kumimoji="1" lang="ja-JP" altLang="en-US" dirty="0" err="1"/>
              <a:t>あか</a:t>
            </a:r>
            <a:r>
              <a:rPr kumimoji="1" lang="ja-JP" altLang="en-US" dirty="0"/>
              <a:t>とんぼ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lang="ja-JP" altLang="en-US" dirty="0"/>
              <a:t>労働現場・共同体・学校     個人の教授 </a:t>
            </a:r>
            <a:r>
              <a:rPr lang="en-US" altLang="ja-JP" dirty="0"/>
              <a:t>vs </a:t>
            </a:r>
            <a:r>
              <a:rPr lang="ja-JP" altLang="en-US"/>
              <a:t>集団教育</a:t>
            </a:r>
            <a:endParaRPr kumimoji="1" lang="ja-JP" altLang="en-US" dirty="0"/>
          </a:p>
          <a:p>
            <a:r>
              <a:rPr lang="ja-JP" altLang="en-US" dirty="0"/>
              <a:t>教育学の科学性</a:t>
            </a:r>
            <a:r>
              <a:rPr lang="en-US" altLang="ja-JP" dirty="0"/>
              <a:t>(</a:t>
            </a:r>
            <a:r>
              <a:rPr lang="ja-JP" altLang="en-US" dirty="0"/>
              <a:t>エビデンス・実験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lang="ja-JP" altLang="en-US" dirty="0"/>
              <a:t>統制群とプラセボの可能性、倫理性</a:t>
            </a:r>
            <a:r>
              <a:rPr lang="en-US" altLang="ja-JP" dirty="0"/>
              <a:t>(</a:t>
            </a:r>
            <a:r>
              <a:rPr lang="ja-JP" altLang="en-US" dirty="0"/>
              <a:t>ピグマリオン効果・アイヒマン実験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lang="ja-JP" altLang="en-US" dirty="0"/>
              <a:t>価値観的立場と価値自由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112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教育とは何か</vt:lpstr>
      <vt:lpstr>教育とはどういう現象・行為か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教育とは何か</dc:title>
  <dc:creator>wakei</dc:creator>
  <cp:lastModifiedBy>ota wakei</cp:lastModifiedBy>
  <cp:revision>20</cp:revision>
  <dcterms:created xsi:type="dcterms:W3CDTF">2012-09-21T11:34:17Z</dcterms:created>
  <dcterms:modified xsi:type="dcterms:W3CDTF">2018-09-14T03:29:24Z</dcterms:modified>
</cp:coreProperties>
</file>