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B97C8-0FB2-4A7F-B87A-258D8A8858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0764D-299A-4662-A533-D9E73F62D2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0A136-F6D0-4E99-B5CB-00D2CD5E08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F558D-B992-4506-B7F4-5D3B5E6E5C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4C33F-38F4-4EC4-84DD-5137EB133C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97FD4-45B7-4159-AD05-479F86BF2E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A1D16-C3BA-4A00-AB61-B502C9FD2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F51A8-26F8-4647-A26E-B2243AC36D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03656-B2EC-43C4-BE38-91FED89527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DF82D-763B-42C0-A97B-310B173506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F36D4-97CA-4EAE-A6FB-4754F16890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242808A-1BDD-48F3-A07F-5A40B4D36A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ahi-net.or.jp/~fl5k-oo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教育学概論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第一回オリエンテーション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オリエンテーション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この授業のふたつの側面</a:t>
            </a:r>
            <a:r>
              <a:rPr kumimoji="1" lang="en-US" altLang="ja-JP" dirty="0"/>
              <a:t>(</a:t>
            </a:r>
            <a:r>
              <a:rPr kumimoji="1" lang="ja-JP" altLang="en-US" dirty="0"/>
              <a:t>概論・教職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lang="ja-JP" altLang="en-US" dirty="0"/>
              <a:t>大学での学び</a:t>
            </a:r>
          </a:p>
          <a:p>
            <a:r>
              <a:rPr kumimoji="1" lang="ja-JP" altLang="en-US" dirty="0"/>
              <a:t>教育観の相対化を経る→自身の見解をもつ</a:t>
            </a:r>
          </a:p>
          <a:p>
            <a:r>
              <a:rPr lang="ja-JP" altLang="en-US" dirty="0"/>
              <a:t>教職科目として</a:t>
            </a:r>
          </a:p>
          <a:p>
            <a:pPr lvl="1"/>
            <a:r>
              <a:rPr kumimoji="1" lang="ja-JP" altLang="en-US" dirty="0"/>
              <a:t>教師への適性</a:t>
            </a:r>
          </a:p>
          <a:p>
            <a:pPr lvl="1"/>
            <a:r>
              <a:rPr lang="ja-JP" altLang="en-US" dirty="0"/>
              <a:t>選抜試験の変更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9632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成績評価の方法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dirty="0"/>
              <a:t>テキスト ホームページにある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/>
              <a:t>書き込みの注意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dirty="0"/>
              <a:t>自分の見解と異なるものも整理しつつ、具体例を用いて自分の見解を論理的に説明する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dirty="0"/>
              <a:t>毎回の掲示板の書き込み　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/>
              <a:t>　　　</a:t>
            </a:r>
            <a:r>
              <a:rPr lang="en-US" altLang="ja-JP" dirty="0">
                <a:hlinkClick r:id="rId2"/>
              </a:rPr>
              <a:t>http://www.asahi-net.or.jp/~fl5k-oot</a:t>
            </a:r>
            <a:endParaRPr lang="en-US" altLang="ja-JP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/>
              <a:t>　　　投稿者番号　</a:t>
            </a:r>
            <a:r>
              <a:rPr lang="en-US" altLang="ja-JP" dirty="0" err="1"/>
              <a:t>eg18</a:t>
            </a:r>
            <a:r>
              <a:rPr lang="en-US" altLang="ja-JP" dirty="0"/>
              <a:t>+</a:t>
            </a:r>
            <a:r>
              <a:rPr lang="ja-JP" altLang="en-US" dirty="0"/>
              <a:t>学籍番号</a:t>
            </a:r>
            <a:endParaRPr lang="en-US" altLang="ja-JP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dirty="0"/>
              <a:t>       投稿パスワード </a:t>
            </a:r>
            <a:r>
              <a:rPr lang="en-US" altLang="ja-JP" dirty="0"/>
              <a:t>Edu-630(</a:t>
            </a:r>
            <a:r>
              <a:rPr lang="ja-JP" altLang="en-US" dirty="0"/>
              <a:t>半角英数 </a:t>
            </a:r>
            <a:r>
              <a:rPr lang="en-US" altLang="ja-JP" dirty="0"/>
              <a:t>)</a:t>
            </a:r>
            <a:endParaRPr lang="ja-JP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dirty="0"/>
          </a:p>
          <a:p>
            <a:pPr eaLnBrk="1" hangingPunct="1">
              <a:lnSpc>
                <a:spcPct val="90000"/>
              </a:lnSpc>
            </a:pPr>
            <a:endParaRPr lang="ja-JP" altLang="en-US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81</Words>
  <Application>Microsoft Office PowerPoint</Application>
  <PresentationFormat>画面に合わせる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ＭＳ Ｐゴシック</vt:lpstr>
      <vt:lpstr>Arial</vt:lpstr>
      <vt:lpstr>標準デザイン</vt:lpstr>
      <vt:lpstr>教育学概論</vt:lpstr>
      <vt:lpstr>オリエンテーション</vt:lpstr>
      <vt:lpstr>成績評価の方法</vt:lpstr>
    </vt:vector>
  </TitlesOfParts>
  <Company>bunkyo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教育学概論</dc:title>
  <dc:creator>wakei</dc:creator>
  <cp:lastModifiedBy>ota wakei</cp:lastModifiedBy>
  <cp:revision>19</cp:revision>
  <dcterms:created xsi:type="dcterms:W3CDTF">2007-09-18T05:04:16Z</dcterms:created>
  <dcterms:modified xsi:type="dcterms:W3CDTF">2018-09-07T00:04:05Z</dcterms:modified>
</cp:coreProperties>
</file>