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ED19B-B40F-4314-92D4-B58005BE0855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2F90-C057-4006-B258-D06DF47107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教育のための評価とは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評価の目的</a:t>
            </a:r>
            <a:r>
              <a:rPr lang="en-US" altLang="ja-JP" dirty="0" smtClean="0"/>
              <a:t>(</a:t>
            </a:r>
            <a:r>
              <a:rPr lang="ja-JP" altLang="en-US" dirty="0" smtClean="0"/>
              <a:t>指導・選抜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オール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事件・内申書裁判・内申書開示裁判</a:t>
            </a:r>
          </a:p>
          <a:p>
            <a:r>
              <a:rPr lang="ja-JP" altLang="en-US" dirty="0" smtClean="0"/>
              <a:t>教科と評価</a:t>
            </a:r>
            <a:r>
              <a:rPr lang="en-US" altLang="ja-JP" dirty="0" smtClean="0"/>
              <a:t>(</a:t>
            </a:r>
            <a:r>
              <a:rPr lang="ja-JP" altLang="en-US" dirty="0" smtClean="0"/>
              <a:t>体育・芸術・道徳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r>
              <a:rPr kumimoji="1" lang="ja-JP" altLang="en-US" dirty="0" smtClean="0"/>
              <a:t>評価の主体と対象</a:t>
            </a:r>
          </a:p>
          <a:p>
            <a:pPr marL="0" indent="0">
              <a:buNone/>
            </a:pPr>
            <a:r>
              <a:rPr lang="ja-JP" altLang="en-US" dirty="0" smtClean="0"/>
              <a:t>       教育委員会－校長－教師－生徒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826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評価の諸形式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絶対評価　ある基準を設定し、その充足度で評価（戦前と現在の通知表の基本形）</a:t>
            </a:r>
          </a:p>
          <a:p>
            <a:r>
              <a:rPr lang="ja-JP" altLang="en-US" dirty="0" smtClean="0"/>
              <a:t>相対評価　集団内の位置を示す（戦後直後から２０年ほど前までの通知表の基本）</a:t>
            </a:r>
          </a:p>
          <a:p>
            <a:r>
              <a:rPr lang="ja-JP" altLang="en-US" dirty="0" smtClean="0"/>
              <a:t>形成的評価（診断→形成→総括）</a:t>
            </a:r>
          </a:p>
          <a:p>
            <a:r>
              <a:rPr kumimoji="1" lang="ja-JP" altLang="en-US" dirty="0" smtClean="0"/>
              <a:t>ＰＤＣＡ</a:t>
            </a:r>
            <a:r>
              <a:rPr kumimoji="1" lang="ja-JP" altLang="en-US" dirty="0" smtClean="0"/>
              <a:t>サイクル</a:t>
            </a:r>
            <a:r>
              <a:rPr lang="en-US" altLang="ja-JP" dirty="0"/>
              <a:t>(</a:t>
            </a:r>
            <a:r>
              <a:rPr lang="en-US" altLang="ja-JP" dirty="0" smtClean="0"/>
              <a:t>Plan-do-check-act)</a:t>
            </a:r>
            <a:r>
              <a:rPr kumimoji="1" lang="ja-JP" altLang="en-US" dirty="0" smtClean="0"/>
              <a:t>と</a:t>
            </a:r>
            <a:r>
              <a:rPr kumimoji="1" lang="ja-JP" altLang="en-US" dirty="0" smtClean="0"/>
              <a:t>到達度</a:t>
            </a:r>
            <a:r>
              <a:rPr kumimoji="1" lang="ja-JP" altLang="en-US" dirty="0" smtClean="0"/>
              <a:t>評価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誰が</a:t>
            </a:r>
            <a:r>
              <a:rPr kumimoji="1" lang="en-US" altLang="ja-JP" dirty="0" smtClean="0"/>
              <a:t>plan</a:t>
            </a:r>
            <a:r>
              <a:rPr kumimoji="1" lang="ja-JP" altLang="en-US" dirty="0" smtClean="0"/>
              <a:t>をするのか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相対評価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7" name="Picture 3" descr="C:\Users\wakei\Desktop\p4_3_2_1_pi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660449" cy="3744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57</Words>
  <Application>Microsoft Office PowerPoint</Application>
  <PresentationFormat>画面に合わせる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評価論</vt:lpstr>
      <vt:lpstr>PowerPoint プレゼンテーション</vt:lpstr>
      <vt:lpstr>評価の諸形式</vt:lpstr>
      <vt:lpstr>相対評価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評価論</dc:title>
  <dc:creator>wakei</dc:creator>
  <cp:lastModifiedBy>wakei</cp:lastModifiedBy>
  <cp:revision>27</cp:revision>
  <dcterms:created xsi:type="dcterms:W3CDTF">2013-01-11T10:23:31Z</dcterms:created>
  <dcterms:modified xsi:type="dcterms:W3CDTF">2018-01-18T23:43:43Z</dcterms:modified>
</cp:coreProperties>
</file>