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 varScale="1">
        <p:scale>
          <a:sx n="130" d="100"/>
          <a:sy n="130" d="100"/>
        </p:scale>
        <p:origin x="100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55F2E-D707-42B0-931D-8EAD41FC91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C0D82-823D-463B-80AE-F279837A21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296C1-9909-4F12-A95B-583013FA7E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F26B-3401-4365-86AD-F33F6C1C73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0F87D-E9C6-4D20-BFDB-0C96AA022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7551-7261-4160-8263-A999A5413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F524-4D59-4C57-9ADB-721D48CDE9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2F236-F57D-4B42-A499-634A4B06C4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FF6EA-1722-4D49-9175-F2E1037D0F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91FE2-621D-4F9C-AE54-78D15460B6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25607-7833-497C-BB52-A0BE3693F3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34910F7-8B75-40C2-9ED5-583B8C6CF6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生活指導論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生活指導の</a:t>
            </a:r>
            <a:r>
              <a:rPr lang="ja-JP" altLang="en-US" dirty="0" smtClean="0"/>
              <a:t>３</a:t>
            </a:r>
            <a:r>
              <a:rPr kumimoji="1" lang="ja-JP" altLang="en-US" dirty="0" smtClean="0"/>
              <a:t>つの方向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いじめの変質？（４層構造）</a:t>
            </a:r>
          </a:p>
          <a:p>
            <a:r>
              <a:rPr kumimoji="1" lang="ja-JP" altLang="en-US" dirty="0" smtClean="0"/>
              <a:t>３つの異なる考え方</a:t>
            </a:r>
          </a:p>
          <a:p>
            <a:pPr lvl="1"/>
            <a:r>
              <a:rPr kumimoji="1" lang="ja-JP" altLang="en-US" smtClean="0"/>
              <a:t>管理主義（秩序圧力・部活）・</a:t>
            </a:r>
            <a:r>
              <a:rPr lang="ja-JP" altLang="en-US" dirty="0" smtClean="0"/>
              <a:t>生徒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力利用</a:t>
            </a:r>
            <a:r>
              <a:rPr lang="en-US" altLang="ja-JP" dirty="0" smtClean="0"/>
              <a:t>(</a:t>
            </a:r>
            <a:r>
              <a:rPr lang="ja-JP" altLang="en-US" dirty="0" smtClean="0"/>
              <a:t>スクール・カースト論</a:t>
            </a:r>
            <a:r>
              <a:rPr lang="en-US" altLang="ja-JP" dirty="0" smtClean="0"/>
              <a:t>)</a:t>
            </a:r>
            <a:r>
              <a:rPr lang="ja-JP" altLang="en-US" dirty="0" smtClean="0"/>
              <a:t>・</a:t>
            </a:r>
            <a:r>
              <a:rPr kumimoji="1" lang="ja-JP" altLang="en-US" dirty="0" smtClean="0"/>
              <a:t>平等関係</a:t>
            </a:r>
            <a:r>
              <a:rPr kumimoji="1" lang="ja-JP" altLang="en-US" dirty="0" smtClean="0"/>
              <a:t>の</a:t>
            </a:r>
            <a:r>
              <a:rPr kumimoji="1" lang="ja-JP" altLang="en-US" dirty="0" smtClean="0"/>
              <a:t>構築</a:t>
            </a:r>
          </a:p>
          <a:p>
            <a:r>
              <a:rPr lang="ja-JP" altLang="en-US" dirty="0" smtClean="0"/>
              <a:t>実践的理論</a:t>
            </a:r>
          </a:p>
          <a:p>
            <a:pPr lvl="1"/>
            <a:r>
              <a:rPr lang="ja-JP" altLang="en-US" dirty="0"/>
              <a:t>全国生活指導研究協議会（全生研</a:t>
            </a:r>
            <a:r>
              <a:rPr lang="ja-JP" altLang="en-US" dirty="0" smtClean="0"/>
              <a:t>）・生活綴り方</a:t>
            </a:r>
          </a:p>
          <a:p>
            <a:r>
              <a:rPr lang="ja-JP" altLang="en-US" dirty="0" smtClean="0"/>
              <a:t>大河内・佐世保</a:t>
            </a:r>
            <a:r>
              <a:rPr lang="ja-JP" altLang="en-US" dirty="0"/>
              <a:t>・</a:t>
            </a:r>
            <a:r>
              <a:rPr lang="ja-JP" altLang="en-US" dirty="0" smtClean="0"/>
              <a:t>大津</a:t>
            </a:r>
            <a:r>
              <a:rPr lang="ja-JP" altLang="en-US" dirty="0"/>
              <a:t>・</a:t>
            </a:r>
            <a:r>
              <a:rPr lang="ja-JP" altLang="en-US" dirty="0" smtClean="0"/>
              <a:t>矢巾事件を考える</a:t>
            </a:r>
          </a:p>
          <a:p>
            <a:r>
              <a:rPr lang="ja-JP" altLang="en-US" dirty="0" smtClean="0"/>
              <a:t>行政の</a:t>
            </a:r>
            <a:r>
              <a:rPr lang="ja-JP" altLang="en-US" dirty="0"/>
              <a:t>あり方（いじめ防止対策</a:t>
            </a:r>
            <a:r>
              <a:rPr lang="ja-JP" altLang="en-US" dirty="0" smtClean="0"/>
              <a:t>推進法）</a:t>
            </a:r>
            <a:endParaRPr lang="ja-JP" altLang="en-US" dirty="0"/>
          </a:p>
          <a:p>
            <a:endParaRPr kumimoji="1" lang="ja-JP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76</Words>
  <Application>Microsoft Office PowerPoint</Application>
  <PresentationFormat>画面に合わせる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標準デザイン</vt:lpstr>
      <vt:lpstr>生活指導論</vt:lpstr>
      <vt:lpstr>生活指導の３つの方向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生活指導論</dc:title>
  <dc:creator>wakei</dc:creator>
  <cp:lastModifiedBy>wakei</cp:lastModifiedBy>
  <cp:revision>25</cp:revision>
  <dcterms:created xsi:type="dcterms:W3CDTF">2007-11-15T09:55:59Z</dcterms:created>
  <dcterms:modified xsi:type="dcterms:W3CDTF">2017-12-01T11:17:31Z</dcterms:modified>
</cp:coreProperties>
</file>