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2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36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140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00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20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55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14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79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46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78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90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36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2A333-E654-48B4-B5BE-378E37B1276B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64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道徳教育２・生活指導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01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道徳教育の方法・生活指導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道徳教育のふたつの方法（事例で考察）</a:t>
            </a:r>
          </a:p>
          <a:p>
            <a:pPr lvl="1"/>
            <a:r>
              <a:rPr kumimoji="1" lang="ja-JP" altLang="en-US" dirty="0" smtClean="0"/>
              <a:t>徳目主義→教化（戦前の終身・宗教）</a:t>
            </a:r>
          </a:p>
          <a:p>
            <a:pPr lvl="1"/>
            <a:r>
              <a:rPr lang="ja-JP" altLang="en-US" dirty="0" smtClean="0"/>
              <a:t>知性主義→対話</a:t>
            </a:r>
            <a:r>
              <a:rPr lang="ja-JP" altLang="en-US" dirty="0"/>
              <a:t>・</a:t>
            </a:r>
            <a:r>
              <a:rPr lang="ja-JP" altLang="en-US" dirty="0" smtClean="0"/>
              <a:t>考察</a:t>
            </a:r>
            <a:r>
              <a:rPr lang="ja-JP" altLang="en-US" dirty="0"/>
              <a:t>（</a:t>
            </a:r>
            <a:r>
              <a:rPr lang="ja-JP" altLang="en-US" dirty="0" smtClean="0"/>
              <a:t>ソクラテス</a:t>
            </a:r>
            <a:r>
              <a:rPr lang="ja-JP" altLang="en-US" dirty="0"/>
              <a:t>・</a:t>
            </a:r>
            <a:r>
              <a:rPr lang="ja-JP" altLang="en-US" dirty="0" smtClean="0"/>
              <a:t>コールバーグ）</a:t>
            </a:r>
          </a:p>
          <a:p>
            <a:r>
              <a:rPr kumimoji="1" lang="ja-JP" altLang="en-US" dirty="0" smtClean="0"/>
              <a:t>道徳教育は価値観か行動か</a:t>
            </a:r>
          </a:p>
          <a:p>
            <a:r>
              <a:rPr lang="ja-JP" altLang="en-US" dirty="0" smtClean="0"/>
              <a:t>行動</a:t>
            </a:r>
            <a:r>
              <a:rPr lang="ja-JP" altLang="en-US" dirty="0"/>
              <a:t>として</a:t>
            </a:r>
            <a:r>
              <a:rPr lang="ja-JP" altLang="en-US" dirty="0" smtClean="0"/>
              <a:t>の指導→生活指導（</a:t>
            </a:r>
            <a:r>
              <a:rPr lang="en-US" altLang="ja-JP" dirty="0" err="1" smtClean="0"/>
              <a:t>cf</a:t>
            </a:r>
            <a:r>
              <a:rPr lang="en-US" altLang="ja-JP" dirty="0" smtClean="0"/>
              <a:t> </a:t>
            </a:r>
            <a:r>
              <a:rPr lang="ja-JP" altLang="en-US" dirty="0" smtClean="0"/>
              <a:t>生徒指導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/>
              <a:t>学校は　知識教授←→宗教（モラル）教授？</a:t>
            </a:r>
          </a:p>
          <a:p>
            <a:pPr lvl="1"/>
            <a:r>
              <a:rPr lang="ja-JP" altLang="en-US" dirty="0"/>
              <a:t>しつけは　学校の役割←→家庭の役割？</a:t>
            </a:r>
          </a:p>
          <a:p>
            <a:pPr lvl="1"/>
            <a:r>
              <a:rPr lang="ja-JP" altLang="en-US" dirty="0"/>
              <a:t>社会の規律を教える←→学校の規律？</a:t>
            </a:r>
          </a:p>
          <a:p>
            <a:pPr lvl="1"/>
            <a:r>
              <a:rPr lang="ja-JP" altLang="en-US" dirty="0"/>
              <a:t>公と私　プライバシーと生活指導</a:t>
            </a:r>
          </a:p>
          <a:p>
            <a:pPr lvl="1"/>
            <a:r>
              <a:rPr lang="ja-JP" altLang="en-US" dirty="0"/>
              <a:t>隠れたカリキュラム論を考える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679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22421" y="1235675"/>
            <a:ext cx="892157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１人の女性が病気で死にかけて</a:t>
            </a:r>
            <a:r>
              <a:rPr lang="ja-JP" altLang="en-US" sz="2800" dirty="0" smtClean="0"/>
              <a:t>いたが</a:t>
            </a:r>
            <a:r>
              <a:rPr lang="ja-JP" altLang="en-US" sz="2800" dirty="0"/>
              <a:t>、ある薬によって助かる可能性が</a:t>
            </a:r>
            <a:r>
              <a:rPr lang="ja-JP" altLang="en-US" sz="2800" dirty="0" smtClean="0"/>
              <a:t>ある。同じ</a:t>
            </a:r>
            <a:r>
              <a:rPr lang="ja-JP" altLang="en-US" sz="2800" dirty="0"/>
              <a:t>町に住む薬剤師が開発</a:t>
            </a:r>
            <a:r>
              <a:rPr lang="ja-JP" altLang="en-US" sz="2800" dirty="0" smtClean="0"/>
              <a:t>した。</a:t>
            </a:r>
            <a:endParaRPr lang="ja-JP" altLang="en-US" sz="2800" dirty="0"/>
          </a:p>
          <a:p>
            <a:r>
              <a:rPr lang="ja-JP" altLang="en-US" sz="2800" dirty="0"/>
              <a:t> 薬剤師は</a:t>
            </a:r>
            <a:r>
              <a:rPr lang="ja-JP" altLang="en-US" sz="2800" dirty="0" smtClean="0"/>
              <a:t>、開発費用</a:t>
            </a:r>
            <a:r>
              <a:rPr lang="ja-JP" altLang="en-US" sz="2800" dirty="0"/>
              <a:t>の１０倍の２０００ドルの値を</a:t>
            </a:r>
            <a:r>
              <a:rPr lang="ja-JP" altLang="en-US" sz="2800" dirty="0" smtClean="0"/>
              <a:t>つけた。</a:t>
            </a:r>
            <a:endParaRPr lang="ja-JP" altLang="en-US" sz="2800" dirty="0"/>
          </a:p>
          <a:p>
            <a:r>
              <a:rPr lang="ja-JP" altLang="en-US" sz="2800" dirty="0"/>
              <a:t> 女性の夫ハインツは知り合い全員にお金を借りましたが、費用の半分しか</a:t>
            </a:r>
            <a:r>
              <a:rPr lang="ja-JP" altLang="en-US" sz="2800" dirty="0" smtClean="0"/>
              <a:t>集められなかった。</a:t>
            </a:r>
            <a:endParaRPr lang="ja-JP" altLang="en-US" sz="2800" dirty="0"/>
          </a:p>
          <a:p>
            <a:r>
              <a:rPr lang="ja-JP" altLang="en-US" sz="2800" dirty="0"/>
              <a:t>ハインツは自分の妻が死にかけていることを話し、安く売ってくれるように</a:t>
            </a:r>
            <a:r>
              <a:rPr lang="ja-JP" altLang="en-US" sz="2800" dirty="0" smtClean="0"/>
              <a:t>、さ</a:t>
            </a:r>
            <a:r>
              <a:rPr lang="ja-JP" altLang="en-US" sz="2800" dirty="0"/>
              <a:t>もなければ残りを後で払えないかと薬剤師に頼んで</a:t>
            </a:r>
            <a:r>
              <a:rPr lang="ja-JP" altLang="en-US" sz="2800" dirty="0" smtClean="0"/>
              <a:t>みた。しかし</a:t>
            </a:r>
            <a:r>
              <a:rPr lang="ja-JP" altLang="en-US" sz="2800" dirty="0"/>
              <a:t>、薬剤師の返事は 「ダメだ、私がその薬を発見したんだし</a:t>
            </a:r>
            <a:r>
              <a:rPr lang="ja-JP" altLang="en-US" sz="2800" dirty="0" smtClean="0"/>
              <a:t>、その</a:t>
            </a:r>
            <a:r>
              <a:rPr lang="ja-JP" altLang="en-US" sz="2800" dirty="0"/>
              <a:t>薬で金儲けをするつもりだからね」 </a:t>
            </a:r>
            <a:r>
              <a:rPr lang="ja-JP" altLang="en-US" sz="2800" dirty="0" smtClean="0"/>
              <a:t>だった</a:t>
            </a:r>
            <a:r>
              <a:rPr lang="ja-JP" altLang="en-US" sz="2800" dirty="0"/>
              <a:t>。</a:t>
            </a:r>
          </a:p>
          <a:p>
            <a:r>
              <a:rPr lang="ja-JP" altLang="en-US" sz="2800" dirty="0"/>
              <a:t>ハインツ</a:t>
            </a:r>
            <a:r>
              <a:rPr lang="ja-JP" altLang="en-US" sz="2800" dirty="0" smtClean="0"/>
              <a:t>は薬局</a:t>
            </a:r>
            <a:r>
              <a:rPr lang="ja-JP" altLang="en-US" sz="2800" dirty="0"/>
              <a:t>に押し入り、妻のためにその薬を</a:t>
            </a:r>
            <a:r>
              <a:rPr lang="ja-JP" altLang="en-US" sz="2800" dirty="0" smtClean="0"/>
              <a:t>盗み出した。</a:t>
            </a:r>
            <a:endParaRPr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54659" y="210065"/>
            <a:ext cx="5387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ハインツのジレンマ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81374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5" y="323416"/>
            <a:ext cx="8954750" cy="621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92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5" y="261627"/>
            <a:ext cx="8958648" cy="632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03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215</Words>
  <Application>Microsoft Office PowerPoint</Application>
  <PresentationFormat>画面に合わせる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Office テーマ</vt:lpstr>
      <vt:lpstr>道徳教育２・生活指導</vt:lpstr>
      <vt:lpstr>道徳教育の方法・生活指導</vt:lpstr>
      <vt:lpstr>PowerPoint プレゼンテーション</vt:lpstr>
      <vt:lpstr>PowerPoint プレゼンテーション</vt:lpstr>
      <vt:lpstr>PowerPoint プレゼンテーション</vt:lpstr>
    </vt:vector>
  </TitlesOfParts>
  <Company>文教大学学園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道徳教育２・生活指導</dc:title>
  <dc:creator>wakei</dc:creator>
  <cp:lastModifiedBy>wakei</cp:lastModifiedBy>
  <cp:revision>5</cp:revision>
  <dcterms:created xsi:type="dcterms:W3CDTF">2017-11-23T01:05:26Z</dcterms:created>
  <dcterms:modified xsi:type="dcterms:W3CDTF">2017-11-23T02:02:19Z</dcterms:modified>
</cp:coreProperties>
</file>