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4" d="100"/>
          <a:sy n="84" d="100"/>
        </p:scale>
        <p:origin x="96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23FAE-3E66-4EA9-BAD6-EA1012CD7119}" type="datetimeFigureOut">
              <a:rPr kumimoji="1" lang="ja-JP" altLang="en-US" smtClean="0"/>
              <a:t>2017/10/25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8FBB9-DABB-4CB9-A291-376D1A9A23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5445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23FAE-3E66-4EA9-BAD6-EA1012CD7119}" type="datetimeFigureOut">
              <a:rPr kumimoji="1" lang="ja-JP" altLang="en-US" smtClean="0"/>
              <a:t>2017/10/25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8FBB9-DABB-4CB9-A291-376D1A9A23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5921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23FAE-3E66-4EA9-BAD6-EA1012CD7119}" type="datetimeFigureOut">
              <a:rPr kumimoji="1" lang="ja-JP" altLang="en-US" smtClean="0"/>
              <a:t>2017/10/25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8FBB9-DABB-4CB9-A291-376D1A9A23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6601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23FAE-3E66-4EA9-BAD6-EA1012CD7119}" type="datetimeFigureOut">
              <a:rPr kumimoji="1" lang="ja-JP" altLang="en-US" smtClean="0"/>
              <a:t>2017/10/25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8FBB9-DABB-4CB9-A291-376D1A9A23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0497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23FAE-3E66-4EA9-BAD6-EA1012CD7119}" type="datetimeFigureOut">
              <a:rPr kumimoji="1" lang="ja-JP" altLang="en-US" smtClean="0"/>
              <a:t>2017/10/25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8FBB9-DABB-4CB9-A291-376D1A9A23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0686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23FAE-3E66-4EA9-BAD6-EA1012CD7119}" type="datetimeFigureOut">
              <a:rPr kumimoji="1" lang="ja-JP" altLang="en-US" smtClean="0"/>
              <a:t>2017/10/25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8FBB9-DABB-4CB9-A291-376D1A9A23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2394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23FAE-3E66-4EA9-BAD6-EA1012CD7119}" type="datetimeFigureOut">
              <a:rPr kumimoji="1" lang="ja-JP" altLang="en-US" smtClean="0"/>
              <a:t>2017/10/25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8FBB9-DABB-4CB9-A291-376D1A9A23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7863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23FAE-3E66-4EA9-BAD6-EA1012CD7119}" type="datetimeFigureOut">
              <a:rPr kumimoji="1" lang="ja-JP" altLang="en-US" smtClean="0"/>
              <a:t>2017/10/25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8FBB9-DABB-4CB9-A291-376D1A9A23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5643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23FAE-3E66-4EA9-BAD6-EA1012CD7119}" type="datetimeFigureOut">
              <a:rPr kumimoji="1" lang="ja-JP" altLang="en-US" smtClean="0"/>
              <a:t>2017/10/25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8FBB9-DABB-4CB9-A291-376D1A9A23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7525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23FAE-3E66-4EA9-BAD6-EA1012CD7119}" type="datetimeFigureOut">
              <a:rPr kumimoji="1" lang="ja-JP" altLang="en-US" smtClean="0"/>
              <a:t>2017/10/25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8FBB9-DABB-4CB9-A291-376D1A9A23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4028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23FAE-3E66-4EA9-BAD6-EA1012CD7119}" type="datetimeFigureOut">
              <a:rPr kumimoji="1" lang="ja-JP" altLang="en-US" smtClean="0"/>
              <a:t>2017/10/25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8FBB9-DABB-4CB9-A291-376D1A9A23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5055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23FAE-3E66-4EA9-BAD6-EA1012CD7119}" type="datetimeFigureOut">
              <a:rPr kumimoji="1" lang="ja-JP" altLang="en-US" smtClean="0"/>
              <a:t>2017/10/25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8FBB9-DABB-4CB9-A291-376D1A9A23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1112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授業論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0792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授業を考える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よい授業（わかる・楽しい・できる・考える）</a:t>
            </a:r>
          </a:p>
          <a:p>
            <a:r>
              <a:rPr lang="ja-JP" altLang="en-US" dirty="0" smtClean="0"/>
              <a:t>授業形態</a:t>
            </a:r>
          </a:p>
          <a:p>
            <a:pPr lvl="1"/>
            <a:r>
              <a:rPr lang="ja-JP" altLang="en-US" dirty="0" smtClean="0"/>
              <a:t>一斉・グループ・個別・作業・コンピュータ</a:t>
            </a:r>
          </a:p>
          <a:p>
            <a:pPr lvl="1"/>
            <a:r>
              <a:rPr lang="ja-JP" altLang="en-US" dirty="0" smtClean="0"/>
              <a:t>教える</a:t>
            </a:r>
            <a:r>
              <a:rPr lang="ja-JP" altLang="en-US" dirty="0"/>
              <a:t>（</a:t>
            </a:r>
            <a:r>
              <a:rPr lang="ja-JP" altLang="en-US" dirty="0" smtClean="0"/>
              <a:t>教師</a:t>
            </a:r>
            <a:r>
              <a:rPr lang="ja-JP" altLang="en-US" dirty="0"/>
              <a:t>・</a:t>
            </a:r>
            <a:r>
              <a:rPr lang="ja-JP" altLang="en-US" dirty="0" smtClean="0"/>
              <a:t>子ども同士）・学ぶ</a:t>
            </a:r>
          </a:p>
          <a:p>
            <a:r>
              <a:rPr kumimoji="1" lang="ja-JP" altLang="en-US" dirty="0" smtClean="0"/>
              <a:t>能力別・習熟度別は効果的か（科目によるか）</a:t>
            </a:r>
          </a:p>
          <a:p>
            <a:r>
              <a:rPr lang="ja-JP" altLang="en-US" dirty="0" smtClean="0"/>
              <a:t>授業力（「島」の授業・岳陽中学）</a:t>
            </a:r>
          </a:p>
          <a:p>
            <a:pPr lvl="1"/>
            <a:r>
              <a:rPr kumimoji="1" lang="ja-JP" altLang="en-US" dirty="0" smtClean="0"/>
              <a:t>「できる系」　できることの分析（要素と構造）</a:t>
            </a:r>
          </a:p>
          <a:p>
            <a:pPr lvl="1"/>
            <a:r>
              <a:rPr kumimoji="1" lang="ja-JP" altLang="en-US" dirty="0" smtClean="0"/>
              <a:t>「わかる</a:t>
            </a:r>
            <a:r>
              <a:rPr kumimoji="1" lang="ja-JP" altLang="en-US" smtClean="0"/>
              <a:t>系」　課題論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875451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65</Words>
  <Application>Microsoft Office PowerPoint</Application>
  <PresentationFormat>画面に合わせる (4:3)</PresentationFormat>
  <Paragraphs>10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Office テーマ</vt:lpstr>
      <vt:lpstr>授業論</vt:lpstr>
      <vt:lpstr>授業を考える</vt:lpstr>
    </vt:vector>
  </TitlesOfParts>
  <Company>文教大学学園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授業論</dc:title>
  <dc:creator>wakei</dc:creator>
  <cp:lastModifiedBy>wakei</cp:lastModifiedBy>
  <cp:revision>2</cp:revision>
  <dcterms:created xsi:type="dcterms:W3CDTF">2017-10-25T12:56:24Z</dcterms:created>
  <dcterms:modified xsi:type="dcterms:W3CDTF">2017-10-25T13:09:27Z</dcterms:modified>
</cp:coreProperties>
</file>