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2" y="7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2017/9/28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2017/9/28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2017/9/28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2017/9/28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2017/9/28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2017/9/28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2017/9/28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2017/9/28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2017/9/28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2017/9/28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2017/9/28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7725-1382-475E-B552-2F5A6D2FFA9A}" type="datetimeFigureOut">
              <a:rPr kumimoji="1" lang="ja-JP" altLang="en-US" smtClean="0"/>
              <a:pPr/>
              <a:t>2017/9/28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18FC-BB69-4185-A978-13DF1517C8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教育と発達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発達とは何か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52596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価値ある能力の教育・学習による</a:t>
            </a:r>
            <a:r>
              <a:rPr lang="ja-JP" altLang="en-US" dirty="0" smtClean="0"/>
              <a:t>向上、心理学（</a:t>
            </a:r>
            <a:r>
              <a:rPr lang="ja-JP" altLang="en-US" dirty="0" smtClean="0"/>
              <a:t>発達＝変化</a:t>
            </a:r>
            <a:r>
              <a:rPr lang="ja-JP" altLang="en-US" dirty="0" smtClean="0"/>
              <a:t>）</a:t>
            </a:r>
          </a:p>
          <a:p>
            <a:pPr lvl="1"/>
            <a:r>
              <a:rPr lang="ja-JP" altLang="en-US" dirty="0" smtClean="0"/>
              <a:t>行為に必要な器官：</a:t>
            </a:r>
            <a:r>
              <a:rPr lang="ja-JP" altLang="en-US" dirty="0" smtClean="0"/>
              <a:t>感覚器官・神経系・脳中枢・筋肉骨格</a:t>
            </a:r>
          </a:p>
          <a:p>
            <a:r>
              <a:rPr lang="ja-JP" altLang="en-US" dirty="0" smtClean="0"/>
              <a:t>発達</a:t>
            </a:r>
            <a:r>
              <a:rPr lang="ja-JP" altLang="en-US" dirty="0"/>
              <a:t>の筋道は同じなのか</a:t>
            </a:r>
          </a:p>
          <a:p>
            <a:pPr lvl="1"/>
            <a:r>
              <a:rPr lang="ja-JP" altLang="en-US" dirty="0"/>
              <a:t>方向性・量・質・時期</a:t>
            </a:r>
          </a:p>
          <a:p>
            <a:pPr lvl="1"/>
            <a:r>
              <a:rPr lang="ja-JP" altLang="en-US" dirty="0"/>
              <a:t>臨界期・成熟・順序性</a:t>
            </a:r>
          </a:p>
          <a:p>
            <a:r>
              <a:rPr lang="ja-JP" altLang="en-US" dirty="0"/>
              <a:t>諸能力の発達上の関係（正負の転移</a:t>
            </a:r>
            <a:r>
              <a:rPr lang="ja-JP" altLang="en-US" dirty="0" smtClean="0"/>
              <a:t>）（サバン症候群）</a:t>
            </a:r>
          </a:p>
          <a:p>
            <a:r>
              <a:rPr lang="ja-JP" altLang="en-US" dirty="0" smtClean="0"/>
              <a:t>順序性（例を考えよう）・段階性</a:t>
            </a:r>
            <a:r>
              <a:rPr lang="ja-JP" altLang="en-US" dirty="0"/>
              <a:t>　</a:t>
            </a:r>
            <a:r>
              <a:rPr lang="ja-JP" altLang="en-US" dirty="0" smtClean="0"/>
              <a:t>診断・ストレス</a:t>
            </a:r>
            <a:r>
              <a:rPr lang="ja-JP" altLang="en-US" dirty="0"/>
              <a:t>の原因に</a:t>
            </a:r>
            <a:r>
              <a:rPr lang="ja-JP" altLang="en-US" dirty="0" smtClean="0"/>
              <a:t>も</a:t>
            </a:r>
          </a:p>
          <a:p>
            <a:r>
              <a:rPr lang="ja-JP" altLang="en-US" dirty="0" smtClean="0"/>
              <a:t>成熟説（⇒自由教育）と臨界期（⇒早期教育）</a:t>
            </a:r>
            <a:endParaRPr lang="ja-JP" altLang="en-US" dirty="0"/>
          </a:p>
          <a:p>
            <a:endParaRPr lang="ja-JP" altLang="en-US" dirty="0"/>
          </a:p>
          <a:p>
            <a:endParaRPr lang="ja-JP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84</Words>
  <Application>Microsoft Office PowerPoint</Application>
  <PresentationFormat>ワイド画面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教育と発達</vt:lpstr>
      <vt:lpstr>発達とは何か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教育と発達</dc:title>
  <dc:creator>wakei</dc:creator>
  <cp:lastModifiedBy>wakei</cp:lastModifiedBy>
  <cp:revision>40</cp:revision>
  <dcterms:created xsi:type="dcterms:W3CDTF">2012-10-05T08:41:32Z</dcterms:created>
  <dcterms:modified xsi:type="dcterms:W3CDTF">2017-09-28T13:24:13Z</dcterms:modified>
</cp:coreProperties>
</file>