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7" autoAdjust="0"/>
    <p:restoredTop sz="94660"/>
  </p:normalViewPr>
  <p:slideViewPr>
    <p:cSldViewPr snapToGrid="0">
      <p:cViewPr varScale="1">
        <p:scale>
          <a:sx n="84" d="100"/>
          <a:sy n="84" d="100"/>
        </p:scale>
        <p:origin x="96" y="4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29AEF-0335-4805-8A96-581E3623A588}" type="datetimeFigureOut">
              <a:rPr kumimoji="1" lang="ja-JP" altLang="en-US" smtClean="0"/>
              <a:t>2017/9/21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B9DDC-C972-4B4C-8F63-9160A1736D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471053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29AEF-0335-4805-8A96-581E3623A588}" type="datetimeFigureOut">
              <a:rPr kumimoji="1" lang="ja-JP" altLang="en-US" smtClean="0"/>
              <a:t>2017/9/21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B9DDC-C972-4B4C-8F63-9160A1736D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743688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29AEF-0335-4805-8A96-581E3623A588}" type="datetimeFigureOut">
              <a:rPr kumimoji="1" lang="ja-JP" altLang="en-US" smtClean="0"/>
              <a:t>2017/9/21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B9DDC-C972-4B4C-8F63-9160A1736D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91512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29AEF-0335-4805-8A96-581E3623A588}" type="datetimeFigureOut">
              <a:rPr kumimoji="1" lang="ja-JP" altLang="en-US" smtClean="0"/>
              <a:t>2017/9/21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B9DDC-C972-4B4C-8F63-9160A1736D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57479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29AEF-0335-4805-8A96-581E3623A588}" type="datetimeFigureOut">
              <a:rPr kumimoji="1" lang="ja-JP" altLang="en-US" smtClean="0"/>
              <a:t>2017/9/21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B9DDC-C972-4B4C-8F63-9160A1736D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98853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29AEF-0335-4805-8A96-581E3623A588}" type="datetimeFigureOut">
              <a:rPr kumimoji="1" lang="ja-JP" altLang="en-US" smtClean="0"/>
              <a:t>2017/9/21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B9DDC-C972-4B4C-8F63-9160A1736D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31305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29AEF-0335-4805-8A96-581E3623A588}" type="datetimeFigureOut">
              <a:rPr kumimoji="1" lang="ja-JP" altLang="en-US" smtClean="0"/>
              <a:t>2017/9/21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B9DDC-C972-4B4C-8F63-9160A1736D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851379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29AEF-0335-4805-8A96-581E3623A588}" type="datetimeFigureOut">
              <a:rPr kumimoji="1" lang="ja-JP" altLang="en-US" smtClean="0"/>
              <a:t>2017/9/21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B9DDC-C972-4B4C-8F63-9160A1736D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88311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29AEF-0335-4805-8A96-581E3623A588}" type="datetimeFigureOut">
              <a:rPr kumimoji="1" lang="ja-JP" altLang="en-US" smtClean="0"/>
              <a:t>2017/9/21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B9DDC-C972-4B4C-8F63-9160A1736D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55409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29AEF-0335-4805-8A96-581E3623A588}" type="datetimeFigureOut">
              <a:rPr kumimoji="1" lang="ja-JP" altLang="en-US" smtClean="0"/>
              <a:t>2017/9/21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B9DDC-C972-4B4C-8F63-9160A1736D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955633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29AEF-0335-4805-8A96-581E3623A588}" type="datetimeFigureOut">
              <a:rPr kumimoji="1" lang="ja-JP" altLang="en-US" smtClean="0"/>
              <a:t>2017/9/21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B9DDC-C972-4B4C-8F63-9160A1736D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15176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129AEF-0335-4805-8A96-581E3623A588}" type="datetimeFigureOut">
              <a:rPr kumimoji="1" lang="ja-JP" altLang="en-US" smtClean="0"/>
              <a:t>2017/9/21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0B9DDC-C972-4B4C-8F63-9160A1736D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782201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 smtClean="0"/>
              <a:t>能力と学力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ja-JP" altLang="en-US" dirty="0" smtClean="0"/>
              <a:t>教育できる能力の条件は何か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932127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教育の対象としての能力は何か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「能力」と</a:t>
            </a:r>
            <a:r>
              <a:rPr kumimoji="1" lang="ja-JP" altLang="en-US" dirty="0" smtClean="0"/>
              <a:t>は　　思いやり・道徳・予知・練習と本番・</a:t>
            </a:r>
          </a:p>
          <a:p>
            <a:r>
              <a:rPr lang="ja-JP" altLang="en-US" dirty="0" smtClean="0"/>
              <a:t>価値は　サイバー攻撃する・鍵を開ける・</a:t>
            </a:r>
          </a:p>
          <a:p>
            <a:r>
              <a:rPr lang="ja-JP" altLang="en-US" dirty="0" smtClean="0"/>
              <a:t>教えられるか　創造力・絶対音感・　</a:t>
            </a:r>
          </a:p>
          <a:p>
            <a:r>
              <a:rPr kumimoji="1" lang="ja-JP" altLang="en-US" dirty="0"/>
              <a:t>誰</a:t>
            </a:r>
            <a:r>
              <a:rPr kumimoji="1" lang="ja-JP" altLang="en-US" dirty="0" smtClean="0"/>
              <a:t>が</a:t>
            </a:r>
            <a:r>
              <a:rPr kumimoji="1" lang="ja-JP" altLang="en-US" dirty="0"/>
              <a:t>どこ</a:t>
            </a:r>
            <a:r>
              <a:rPr kumimoji="1" lang="ja-JP" altLang="en-US" dirty="0" smtClean="0"/>
              <a:t>で教えるか　家庭・学校・職場・地域</a:t>
            </a:r>
          </a:p>
          <a:p>
            <a:r>
              <a:rPr kumimoji="1" lang="ja-JP" altLang="en-US" dirty="0" smtClean="0"/>
              <a:t>学力とは　知的能力・学校で身につける知的能力</a:t>
            </a:r>
          </a:p>
          <a:p>
            <a:r>
              <a:rPr lang="ja-JP" altLang="en-US" dirty="0" smtClean="0"/>
              <a:t>計測可能性</a:t>
            </a:r>
          </a:p>
          <a:p>
            <a:r>
              <a:rPr kumimoji="1" lang="ja-JP" altLang="en-US" dirty="0" smtClean="0"/>
              <a:t>剥落</a:t>
            </a:r>
            <a:r>
              <a:rPr kumimoji="1" lang="ja-JP" altLang="en-US" dirty="0"/>
              <a:t>現象</a:t>
            </a:r>
            <a:endParaRPr kumimoji="1" lang="ja-JP" altLang="en-US" dirty="0" smtClean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895564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判断してみよう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体力</a:t>
            </a:r>
            <a:r>
              <a:rPr kumimoji="1" lang="ja-JP" altLang="en-US" dirty="0" smtClean="0"/>
              <a:t>・思いやり・予知能力・計算力・読解力・病気になりにくい体質・作曲能力・愛情・</a:t>
            </a:r>
            <a:r>
              <a:rPr lang="ja-JP" altLang="en-US" dirty="0" smtClean="0"/>
              <a:t>すぐ眠れる・ピアノ</a:t>
            </a:r>
            <a:r>
              <a:rPr lang="ja-JP" altLang="en-US" dirty="0"/>
              <a:t>を</a:t>
            </a:r>
            <a:r>
              <a:rPr lang="ja-JP" altLang="en-US" dirty="0" smtClean="0"/>
              <a:t>弾く・美しい</a:t>
            </a:r>
            <a:r>
              <a:rPr lang="ja-JP" altLang="en-US" dirty="0"/>
              <a:t>声を</a:t>
            </a:r>
            <a:r>
              <a:rPr lang="ja-JP" altLang="en-US" dirty="0" smtClean="0"/>
              <a:t>だす・高等</a:t>
            </a:r>
            <a:r>
              <a:rPr lang="ja-JP" altLang="en-US" dirty="0"/>
              <a:t>数学を理解</a:t>
            </a:r>
            <a:r>
              <a:rPr lang="ja-JP" altLang="en-US" dirty="0" smtClean="0"/>
              <a:t>する・絶対音感・跳び箱</a:t>
            </a:r>
            <a:r>
              <a:rPr lang="ja-JP" altLang="en-US" dirty="0"/>
              <a:t>を跳ぶ・</a:t>
            </a:r>
            <a:r>
              <a:rPr lang="ja-JP" altLang="en-US" dirty="0" smtClean="0"/>
              <a:t>鍵なしでドア</a:t>
            </a:r>
            <a:r>
              <a:rPr lang="ja-JP" altLang="en-US" dirty="0"/>
              <a:t>を</a:t>
            </a:r>
            <a:r>
              <a:rPr lang="ja-JP" altLang="en-US" dirty="0" smtClean="0"/>
              <a:t>開けられる・危機でも平静・親切・相手を倒す</a:t>
            </a:r>
            <a:r>
              <a:rPr lang="ja-JP" altLang="en-US" dirty="0"/>
              <a:t>・言語</a:t>
            </a:r>
            <a:r>
              <a:rPr lang="ja-JP" altLang="en-US" dirty="0" smtClean="0"/>
              <a:t>能力・社会的</a:t>
            </a:r>
            <a:r>
              <a:rPr lang="ja-JP" altLang="en-US" dirty="0"/>
              <a:t>認識</a:t>
            </a:r>
            <a:r>
              <a:rPr lang="ja-JP" altLang="en-US" dirty="0" smtClean="0"/>
              <a:t>能力・相手</a:t>
            </a:r>
            <a:r>
              <a:rPr lang="ja-JP" altLang="en-US" dirty="0"/>
              <a:t>の心を理解する</a:t>
            </a:r>
            <a:r>
              <a:rPr lang="ja-JP" altLang="en-US" dirty="0" smtClean="0"/>
              <a:t>能力・スポーツ</a:t>
            </a:r>
            <a:r>
              <a:rPr lang="ja-JP" altLang="en-US" dirty="0"/>
              <a:t>の監督・指揮者の能力</a:t>
            </a:r>
          </a:p>
          <a:p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860819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84</TotalTime>
  <Words>114</Words>
  <Application>Microsoft Office PowerPoint</Application>
  <PresentationFormat>画面に合わせる (4:3)</PresentationFormat>
  <Paragraphs>12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8" baseType="lpstr">
      <vt:lpstr>ＭＳ Ｐゴシック</vt:lpstr>
      <vt:lpstr>Arial</vt:lpstr>
      <vt:lpstr>Calibri</vt:lpstr>
      <vt:lpstr>Calibri Light</vt:lpstr>
      <vt:lpstr>Office テーマ</vt:lpstr>
      <vt:lpstr>能力と学力</vt:lpstr>
      <vt:lpstr>教育の対象としての能力は何か</vt:lpstr>
      <vt:lpstr>判断してみよう</vt:lpstr>
    </vt:vector>
  </TitlesOfParts>
  <Company>文教大学学園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能力と学力</dc:title>
  <dc:creator>Ohta Kazutosi</dc:creator>
  <cp:lastModifiedBy>wakei</cp:lastModifiedBy>
  <cp:revision>5</cp:revision>
  <dcterms:created xsi:type="dcterms:W3CDTF">2015-09-25T09:18:41Z</dcterms:created>
  <dcterms:modified xsi:type="dcterms:W3CDTF">2017-09-21T10:36:55Z</dcterms:modified>
</cp:coreProperties>
</file>