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9A67-8972-4F5E-9B7B-1FCDDA812041}" type="datetimeFigureOut">
              <a:rPr kumimoji="1" lang="ja-JP" altLang="en-US" smtClean="0"/>
              <a:pPr/>
              <a:t>2017/9/15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α</a:t>
            </a:r>
            <a:r>
              <a:rPr kumimoji="1" lang="ja-JP" altLang="en-US" dirty="0" smtClean="0"/>
              <a:t>であり</a:t>
            </a:r>
            <a:r>
              <a:rPr kumimoji="1" lang="en-US" altLang="ja-JP" dirty="0" smtClean="0"/>
              <a:t>ω</a:t>
            </a:r>
            <a:r>
              <a:rPr kumimoji="1" lang="ja-JP" altLang="en-US" dirty="0" smtClean="0"/>
              <a:t>である問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教育とはどういう現象・行為か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個人的</a:t>
            </a:r>
            <a:r>
              <a:rPr kumimoji="1" lang="ja-JP" altLang="en-US" dirty="0" smtClean="0"/>
              <a:t>規定（個人の開花）と</a:t>
            </a:r>
            <a:r>
              <a:rPr kumimoji="1" lang="ja-JP" altLang="en-US" dirty="0" smtClean="0"/>
              <a:t>社会的</a:t>
            </a:r>
            <a:r>
              <a:rPr kumimoji="1" lang="ja-JP" altLang="en-US" dirty="0" smtClean="0"/>
              <a:t>規定（社会化）</a:t>
            </a:r>
          </a:p>
          <a:p>
            <a:pPr lvl="1"/>
            <a:r>
              <a:rPr lang="ja-JP" altLang="en-US" dirty="0"/>
              <a:t>どの素質・規範・知識を重視するのか</a:t>
            </a:r>
          </a:p>
          <a:p>
            <a:r>
              <a:rPr lang="ja-JP" altLang="en-US" dirty="0" smtClean="0"/>
              <a:t>人間</a:t>
            </a:r>
            <a:r>
              <a:rPr lang="ja-JP" altLang="en-US" dirty="0" smtClean="0"/>
              <a:t>の可塑性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ポルトマン・ボーボワール・狼少女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→全面発達は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育てた</a:t>
            </a:r>
            <a:r>
              <a:rPr kumimoji="1" lang="ja-JP" altLang="en-US" dirty="0" smtClean="0"/>
              <a:t>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バダンテール、</a:t>
            </a:r>
            <a:r>
              <a:rPr kumimoji="1" lang="ja-JP" altLang="en-US" dirty="0" err="1" smtClean="0"/>
              <a:t>あか</a:t>
            </a:r>
            <a:r>
              <a:rPr kumimoji="1" lang="ja-JP" altLang="en-US" dirty="0" smtClean="0"/>
              <a:t>とんぼ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労働現場・共同体・学校</a:t>
            </a:r>
            <a:endParaRPr kumimoji="1" lang="ja-JP" altLang="en-US" dirty="0" smtClean="0"/>
          </a:p>
          <a:p>
            <a:r>
              <a:rPr lang="ja-JP" altLang="en-US" dirty="0" smtClean="0"/>
              <a:t>教育学</a:t>
            </a:r>
            <a:r>
              <a:rPr lang="ja-JP" altLang="en-US" dirty="0" smtClean="0"/>
              <a:t>の科学性</a:t>
            </a:r>
            <a:r>
              <a:rPr lang="en-US" altLang="ja-JP" dirty="0" smtClean="0"/>
              <a:t>(</a:t>
            </a:r>
            <a:r>
              <a:rPr lang="ja-JP" altLang="en-US" dirty="0" smtClean="0"/>
              <a:t>エビデンス・実験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統制群とプラセボの可能性、倫理性</a:t>
            </a:r>
            <a:r>
              <a:rPr lang="en-US" altLang="ja-JP" dirty="0" smtClean="0"/>
              <a:t>(</a:t>
            </a:r>
            <a:r>
              <a:rPr lang="ja-JP" altLang="en-US" dirty="0" smtClean="0"/>
              <a:t>ピグマリオン効果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価値観的立場と価値自由</a:t>
            </a:r>
            <a:endParaRPr lang="ja-JP" altLang="en-US" dirty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100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教育とは何か</vt:lpstr>
      <vt:lpstr>教育とはどういう現象・行為か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教育とは何か</dc:title>
  <dc:creator>wakei</dc:creator>
  <cp:lastModifiedBy>wakei</cp:lastModifiedBy>
  <cp:revision>19</cp:revision>
  <dcterms:created xsi:type="dcterms:W3CDTF">2012-09-21T11:34:17Z</dcterms:created>
  <dcterms:modified xsi:type="dcterms:W3CDTF">2017-09-15T11:23:45Z</dcterms:modified>
</cp:coreProperties>
</file>