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B97C8-0FB2-4A7F-B87A-258D8A8858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0764D-299A-4662-A533-D9E73F62D2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0A136-F6D0-4E99-B5CB-00D2CD5E08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F558D-B992-4506-B7F4-5D3B5E6E5C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4C33F-38F4-4EC4-84DD-5137EB133C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97FD4-45B7-4159-AD05-479F86BF2E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A1D16-C3BA-4A00-AB61-B502C9FD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F51A8-26F8-4647-A26E-B2243AC36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03656-B2EC-43C4-BE38-91FED89527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DF82D-763B-42C0-A97B-310B173506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F36D4-97CA-4EAE-A6FB-4754F16890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42808A-1BDD-48F3-A07F-5A40B4D36A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hi-net.or.jp/~fl5k-oo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教育学概論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第一回オリエンテーション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オリエンテーション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この授業のふたつの側面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概論・教職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大学</a:t>
            </a:r>
            <a:r>
              <a:rPr lang="ja-JP" altLang="en-US" dirty="0"/>
              <a:t>で</a:t>
            </a:r>
            <a:r>
              <a:rPr lang="ja-JP" altLang="en-US" dirty="0" smtClean="0"/>
              <a:t>の学び</a:t>
            </a:r>
          </a:p>
          <a:p>
            <a:r>
              <a:rPr kumimoji="1" lang="ja-JP" altLang="en-US" dirty="0" smtClean="0"/>
              <a:t>教育観の相対化を経る</a:t>
            </a:r>
          </a:p>
          <a:p>
            <a:r>
              <a:rPr lang="ja-JP" altLang="en-US" dirty="0" smtClean="0"/>
              <a:t>教職科目</a:t>
            </a:r>
            <a:r>
              <a:rPr lang="ja-JP" altLang="en-US" dirty="0"/>
              <a:t>と</a:t>
            </a:r>
            <a:r>
              <a:rPr lang="ja-JP" altLang="en-US" dirty="0" smtClean="0"/>
              <a:t>して</a:t>
            </a:r>
          </a:p>
          <a:p>
            <a:pPr lvl="1"/>
            <a:r>
              <a:rPr kumimoji="1" lang="ja-JP" altLang="en-US" dirty="0" smtClean="0"/>
              <a:t>教師</a:t>
            </a:r>
            <a:r>
              <a:rPr kumimoji="1" lang="ja-JP" altLang="en-US" dirty="0"/>
              <a:t>へ</a:t>
            </a:r>
            <a:r>
              <a:rPr kumimoji="1" lang="ja-JP" altLang="en-US" dirty="0" smtClean="0"/>
              <a:t>の適性</a:t>
            </a:r>
          </a:p>
          <a:p>
            <a:pPr lvl="1"/>
            <a:r>
              <a:rPr lang="ja-JP" altLang="en-US" dirty="0" smtClean="0"/>
              <a:t>選抜試験の変更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963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成績評価の方法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テキスト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毎回</a:t>
            </a:r>
            <a:r>
              <a:rPr lang="ja-JP" altLang="en-US" dirty="0" smtClean="0"/>
              <a:t>の掲示板の書き込み　</a:t>
            </a:r>
            <a:r>
              <a:rPr lang="ja-JP" altLang="en-US" dirty="0" smtClean="0"/>
              <a:t>５０点</a:t>
            </a:r>
            <a:endParaRPr lang="ja-JP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　　</a:t>
            </a:r>
            <a:r>
              <a:rPr lang="en-US" altLang="ja-JP" dirty="0" smtClean="0">
                <a:hlinkClick r:id="rId2"/>
              </a:rPr>
              <a:t>http://www.asahi-net.or.jp/~fl5k-oot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　　　投稿者番号　</a:t>
            </a:r>
            <a:r>
              <a:rPr lang="en-US" altLang="ja-JP" dirty="0" smtClean="0"/>
              <a:t>eg17+</a:t>
            </a:r>
            <a:r>
              <a:rPr lang="ja-JP" altLang="en-US" dirty="0" smtClean="0"/>
              <a:t>学籍番号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 smtClean="0"/>
              <a:t>       投稿</a:t>
            </a:r>
            <a:r>
              <a:rPr lang="ja-JP" altLang="en-US" dirty="0" smtClean="0"/>
              <a:t>パスワード </a:t>
            </a:r>
            <a:r>
              <a:rPr lang="en-US" altLang="ja-JP" dirty="0" smtClean="0"/>
              <a:t>Edu-630(</a:t>
            </a:r>
            <a:r>
              <a:rPr lang="ja-JP" altLang="en-US" dirty="0" smtClean="0"/>
              <a:t>半角英数 </a:t>
            </a:r>
            <a:r>
              <a:rPr lang="en-US" altLang="ja-JP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ja-JP" alt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48</Words>
  <Application>Microsoft Office PowerPoint</Application>
  <PresentationFormat>画面に合わせる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ＭＳ Ｐゴシック</vt:lpstr>
      <vt:lpstr>Arial</vt:lpstr>
      <vt:lpstr>標準デザイン</vt:lpstr>
      <vt:lpstr>教育学概論</vt:lpstr>
      <vt:lpstr>オリエンテーション</vt:lpstr>
      <vt:lpstr>成績評価の方法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教育学概論</dc:title>
  <dc:creator>wakei</dc:creator>
  <cp:lastModifiedBy>wakei</cp:lastModifiedBy>
  <cp:revision>18</cp:revision>
  <dcterms:created xsi:type="dcterms:W3CDTF">2007-09-18T05:04:16Z</dcterms:created>
  <dcterms:modified xsi:type="dcterms:W3CDTF">2017-09-08T14:38:21Z</dcterms:modified>
</cp:coreProperties>
</file>