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2" r:id="rId18"/>
    <p:sldId id="274" r:id="rId19"/>
    <p:sldId id="276" r:id="rId20"/>
    <p:sldId id="273" r:id="rId21"/>
    <p:sldId id="275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1F48-F604-4FF1-8CE4-6521AD052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AACB-9A6B-44D3-921A-DCB5501A6A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1FE8D-7D51-4B6B-8F26-6415BBF71C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F923-B5DD-442A-80BB-52ACD6DF3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DF06-9208-4147-A3DB-3C65709103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2018-2A9B-44FF-8EAE-F59145B2F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CC8-DC69-4D18-ABFA-D5663005F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F6EA-8652-44EB-86DB-A9E58260BB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0D9A-F1C2-4A6A-8CB2-A215DE349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0C1-CC52-4367-ACB4-286B99F975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90C3-D6B2-4ACE-904A-448DB7995A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F2070C-BD8F-451C-B462-30BF38AA58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特別支援教育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全体利益から考える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中枢神経機能１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L:\2014jugyo\教育学概論\中枢神経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635438" cy="446112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283968" y="19888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どのような機能が作用しているか、考えてみよう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中枢神経機能２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一連の作用（中枢神経の認知・意思・命令）</a:t>
            </a:r>
          </a:p>
          <a:p>
            <a:pPr lvl="1"/>
            <a:r>
              <a:rPr lang="ja-JP" altLang="en-US" dirty="0" smtClean="0"/>
              <a:t>何か飲みたいと思う（感覚と意思）</a:t>
            </a:r>
          </a:p>
          <a:p>
            <a:pPr lvl="1"/>
            <a:r>
              <a:rPr lang="ja-JP" altLang="en-US" dirty="0" smtClean="0"/>
              <a:t>あそこにコップに入った飲み物を見る（視覚）</a:t>
            </a:r>
          </a:p>
          <a:p>
            <a:pPr lvl="1"/>
            <a:r>
              <a:rPr lang="ja-JP" altLang="en-US" dirty="0" smtClean="0"/>
              <a:t>手に取ろうと思う（運動機能に命令）→手が動く（運動器官）</a:t>
            </a:r>
          </a:p>
          <a:p>
            <a:pPr lvl="1"/>
            <a:r>
              <a:rPr lang="ja-JP" altLang="en-US" dirty="0" smtClean="0"/>
              <a:t>手にコップをとる→口に（運動器官と視覚）</a:t>
            </a:r>
          </a:p>
          <a:p>
            <a:pPr lvl="1"/>
            <a:r>
              <a:rPr lang="ja-JP" altLang="en-US" dirty="0" smtClean="0"/>
              <a:t>飲む（食道に送り込むために、口が複雑な運動をする）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行為の構造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M:\2012jugyo\教育学概論\発達の筋道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66934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前頁の「行為」が「できるようになる」あるいは、「よりよくできるようになる」ことが発達</a:t>
            </a:r>
          </a:p>
          <a:p>
            <a:r>
              <a:rPr lang="ja-JP" altLang="en-US" dirty="0"/>
              <a:t>その</a:t>
            </a:r>
            <a:r>
              <a:rPr lang="ja-JP" altLang="en-US" dirty="0" smtClean="0"/>
              <a:t>ため必要な身体機能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を受容する「感覚器官」が機能</a:t>
            </a:r>
          </a:p>
          <a:p>
            <a:pPr lvl="1"/>
            <a:r>
              <a:rPr lang="en-US" altLang="ja-JP" dirty="0" smtClean="0"/>
              <a:t>Input</a:t>
            </a:r>
            <a:r>
              <a:rPr lang="ja-JP" altLang="en-US" dirty="0" smtClean="0"/>
              <a:t> 内容を伝達する「神経系」が機能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内容を</a:t>
            </a:r>
            <a:r>
              <a:rPr lang="ja-JP" altLang="en-US" dirty="0" smtClean="0"/>
              <a:t>固有の場に振り分ける機能</a:t>
            </a:r>
          </a:p>
          <a:p>
            <a:pPr lvl="1"/>
            <a:r>
              <a:rPr kumimoji="1" lang="ja-JP" altLang="en-US" dirty="0" smtClean="0"/>
              <a:t>反応の意思機能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科学的には不明。単なる生理的反応なのか、あるいは心なのか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Output</a:t>
            </a:r>
            <a:r>
              <a:rPr lang="ja-JP" altLang="en-US" dirty="0" smtClean="0"/>
              <a:t> 内容を必要な場を統合する機能</a:t>
            </a:r>
          </a:p>
          <a:p>
            <a:pPr lvl="1"/>
            <a:r>
              <a:rPr kumimoji="1" lang="ja-JP" altLang="en-US" dirty="0" smtClean="0"/>
              <a:t>統合された行為を身体に伝達する機能</a:t>
            </a:r>
          </a:p>
          <a:p>
            <a:pPr lvl="1"/>
            <a:r>
              <a:rPr lang="ja-JP" altLang="en-US" dirty="0" smtClean="0"/>
              <a:t>身体が実行する機能</a:t>
            </a:r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:\2014jugyo\教育学概論\中枢神経２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762750" cy="6184157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5868144" y="836712"/>
            <a:ext cx="288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・情報はシナプスを</a:t>
            </a:r>
            <a:r>
              <a:rPr lang="ja-JP" altLang="en-US" dirty="0"/>
              <a:t>通じて</a:t>
            </a:r>
            <a:r>
              <a:rPr lang="ja-JP" altLang="en-US" dirty="0" smtClean="0"/>
              <a:t>、感覚器官・脳・運動器官に伝達される。</a:t>
            </a:r>
          </a:p>
          <a:p>
            <a:r>
              <a:rPr kumimoji="1" lang="ja-JP" altLang="en-US" dirty="0" smtClean="0"/>
              <a:t>・シナプス間は、神経伝達物質が移動することで、情報が伝達される。</a:t>
            </a:r>
          </a:p>
          <a:p>
            <a:r>
              <a:rPr lang="ja-JP" altLang="en-US" dirty="0" smtClean="0"/>
              <a:t>・感覚器官、神経回路、シナプス、神経伝達物質、脳細胞のいずれかが正常でなくなると、それに応じた障害が発生する。</a:t>
            </a:r>
          </a:p>
          <a:p>
            <a:r>
              <a:rPr kumimoji="1" lang="ja-JP" altLang="en-US" dirty="0" smtClean="0"/>
              <a:t>・脳は極めて細かく分かれた「分担」をしつつ、並行処理をして器官を機能させる。</a:t>
            </a:r>
          </a:p>
          <a:p>
            <a:r>
              <a:rPr lang="ja-JP" altLang="en-US" dirty="0" smtClean="0"/>
              <a:t>・細かい機能分化に応じて、障害も多様である。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障害を起こす諸要因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遺伝的要素・染色体ＤＮＡ的要因</a:t>
            </a:r>
          </a:p>
          <a:p>
            <a:r>
              <a:rPr lang="ja-JP" altLang="en-US" dirty="0" smtClean="0"/>
              <a:t>胎内の成長過程での発育上の問題</a:t>
            </a:r>
          </a:p>
          <a:p>
            <a:pPr lvl="1"/>
            <a:r>
              <a:rPr kumimoji="1" lang="ja-JP" altLang="en-US" dirty="0" smtClean="0"/>
              <a:t>母親のストレス・疲労・有害化学物質</a:t>
            </a:r>
          </a:p>
          <a:p>
            <a:r>
              <a:rPr lang="ja-JP" altLang="en-US" dirty="0" smtClean="0"/>
              <a:t>出産</a:t>
            </a:r>
            <a:r>
              <a:rPr lang="ja-JP" altLang="en-US" dirty="0"/>
              <a:t>時</a:t>
            </a:r>
            <a:endParaRPr lang="ja-JP" altLang="en-US" dirty="0" smtClean="0"/>
          </a:p>
          <a:p>
            <a:r>
              <a:rPr kumimoji="1" lang="ja-JP" altLang="en-US" dirty="0" smtClean="0"/>
              <a:t>成長後</a:t>
            </a:r>
          </a:p>
          <a:p>
            <a:pPr lvl="1"/>
            <a:r>
              <a:rPr lang="ja-JP" altLang="en-US" dirty="0" smtClean="0"/>
              <a:t>情報不足や偏り（シナプス形成は感覚器官からのインプットにより生じる）</a:t>
            </a:r>
          </a:p>
          <a:p>
            <a:pPr lvl="1"/>
            <a:r>
              <a:rPr kumimoji="1" lang="ja-JP" altLang="en-US" dirty="0" smtClean="0"/>
              <a:t>化学物質による脳神経系の異常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医学：　治療（薬物・手術等）行為で、原因を除去して、正常な働きに戻す。</a:t>
            </a:r>
          </a:p>
          <a:p>
            <a:r>
              <a:rPr lang="ja-JP" altLang="en-US" dirty="0" smtClean="0"/>
              <a:t>リハビリテーション：　失われた機能を外的な働きかけと意思で継続的に行い、それによって、神経系を再構築する。</a:t>
            </a:r>
          </a:p>
          <a:p>
            <a:r>
              <a:rPr kumimoji="1" lang="ja-JP" altLang="en-US" dirty="0" smtClean="0"/>
              <a:t>教育：　行うことはリハビリと同じだが、何が失われ、それをどのようにすれば回復するのか未知の段階でも、模索しながら取り組む。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師は、生理学的な検査を行って、原因を探るが、教育的実践は、「行動」から類推する。類推のためにさまざまな試験的実践を試しながら、真の原因を探り、かつ原因をより細かな要素にわけ、要素ごとの指導を探る。</a:t>
            </a:r>
          </a:p>
          <a:p>
            <a:r>
              <a:rPr lang="ja-JP" altLang="en-US" dirty="0" smtClean="0"/>
              <a:t>例題　</a:t>
            </a:r>
          </a:p>
          <a:p>
            <a:pPr lvl="1"/>
            <a:r>
              <a:rPr lang="ja-JP" altLang="en-US" dirty="0" smtClean="0"/>
              <a:t>１ある文章を音読できない人が</a:t>
            </a:r>
          </a:p>
          <a:p>
            <a:pPr lvl="1"/>
            <a:r>
              <a:rPr kumimoji="1" lang="ja-JP" altLang="en-US" dirty="0" smtClean="0"/>
              <a:t>２エスカレーターに足を踏み出せない人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読めないこと</a:t>
            </a:r>
            <a:r>
              <a:rPr kumimoji="1" lang="ja-JP" altLang="en-US" dirty="0" smtClean="0"/>
              <a:t>で考えられること</a:t>
            </a:r>
          </a:p>
          <a:p>
            <a:pPr lvl="1"/>
            <a:r>
              <a:rPr lang="ja-JP" altLang="en-US" dirty="0" smtClean="0"/>
              <a:t>視力上の問題</a:t>
            </a:r>
          </a:p>
          <a:p>
            <a:pPr lvl="1"/>
            <a:r>
              <a:rPr lang="ja-JP" altLang="en-US" dirty="0" smtClean="0"/>
              <a:t>知らない字がある</a:t>
            </a:r>
          </a:p>
          <a:p>
            <a:pPr lvl="1"/>
            <a:r>
              <a:rPr kumimoji="1" lang="ja-JP" altLang="en-US" dirty="0" smtClean="0"/>
              <a:t>意味がわからないので、適切なリズムがとれない</a:t>
            </a:r>
          </a:p>
          <a:p>
            <a:pPr lvl="1"/>
            <a:r>
              <a:rPr lang="ja-JP" altLang="en-US" dirty="0" smtClean="0"/>
              <a:t>発声上の問題がある</a:t>
            </a:r>
          </a:p>
          <a:p>
            <a:r>
              <a:rPr kumimoji="1" lang="ja-JP" altLang="en-US" dirty="0" smtClean="0"/>
              <a:t>エスカレーター</a:t>
            </a:r>
          </a:p>
          <a:p>
            <a:pPr lvl="1"/>
            <a:r>
              <a:rPr lang="ja-JP" altLang="en-US" dirty="0" smtClean="0"/>
              <a:t>動いているエスカレーターを追えない</a:t>
            </a:r>
          </a:p>
          <a:p>
            <a:pPr lvl="1"/>
            <a:r>
              <a:rPr lang="ja-JP" altLang="en-US" dirty="0" smtClean="0"/>
              <a:t>動きにあわせて足を踏み出せない</a:t>
            </a:r>
          </a:p>
          <a:p>
            <a:pPr lvl="1"/>
            <a:r>
              <a:rPr lang="ja-JP" altLang="en-US" dirty="0" smtClean="0"/>
              <a:t>恐怖感で萎縮している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特別支援教育をめぐって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特殊教育から特別支援教育へ（統合・新しい概念（（学習障害・高機能自閉症・アルペルガー・ＡＤＨＤ））・コーディネーターと個別計画）</a:t>
            </a:r>
          </a:p>
          <a:p>
            <a:r>
              <a:rPr lang="ja-JP" altLang="en-US" dirty="0" smtClean="0"/>
              <a:t>専門的指導か共同学習か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歴史的概観（排除・慈恵・権利）１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受精から出産・成長は、全てが順調ではない</a:t>
            </a:r>
          </a:p>
          <a:p>
            <a:r>
              <a:rPr kumimoji="1" lang="ja-JP" altLang="en-US" dirty="0" smtClean="0"/>
              <a:t>順調ではない人は自然に淘汰された（流産・死産・０歳の病死）</a:t>
            </a:r>
          </a:p>
          <a:p>
            <a:r>
              <a:rPr lang="ja-JP" altLang="en-US" dirty="0" smtClean="0"/>
              <a:t>人為的淘汰（子捨て）も　ｃｆ　山本宣治</a:t>
            </a:r>
          </a:p>
          <a:p>
            <a:r>
              <a:rPr kumimoji="1" lang="ja-JP" altLang="en-US" dirty="0" smtClean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 smtClean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能力を適切に発達させることの困難（教育）</a:t>
            </a:r>
          </a:p>
          <a:p>
            <a:r>
              <a:rPr lang="ja-JP" altLang="en-US" dirty="0" smtClean="0"/>
              <a:t>健常者用に作られた設備・システムでは行動できない。（合理的配慮）</a:t>
            </a:r>
          </a:p>
          <a:p>
            <a:r>
              <a:rPr kumimoji="1" lang="ja-JP" altLang="en-US" dirty="0" smtClean="0"/>
              <a:t>就職し、経済的に自立する困難（雇用政策）</a:t>
            </a:r>
          </a:p>
          <a:p>
            <a:r>
              <a:rPr lang="ja-JP" altLang="en-US" dirty="0" smtClean="0"/>
              <a:t>必要な援助を得る困難（費用・人・施設）</a:t>
            </a:r>
          </a:p>
          <a:p>
            <a:r>
              <a:rPr lang="ja-JP" altLang="en-US" dirty="0" smtClean="0"/>
              <a:t>差別や偏見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健常者にとっての障害者問題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障害者の問題を解決することは、健常者にとって、どういう意味があるのだろうか、考えてみよう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義務教育の開始　排除か学級内放置</a:t>
            </a:r>
          </a:p>
          <a:p>
            <a:pPr lvl="1"/>
            <a:r>
              <a:rPr lang="ja-JP" altLang="en-US" dirty="0" smtClean="0"/>
              <a:t>就学免除・猶予規定（国家が判断）</a:t>
            </a:r>
          </a:p>
          <a:p>
            <a:pPr lvl="1"/>
            <a:r>
              <a:rPr kumimoji="1" lang="ja-JP" altLang="en-US" dirty="0" smtClean="0"/>
              <a:t>篤志家による学校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近江学園の糸賀和雄）</a:t>
            </a:r>
          </a:p>
          <a:p>
            <a:pPr lvl="1"/>
            <a:r>
              <a:rPr lang="ja-JP" altLang="en-US" dirty="0" smtClean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 smtClean="0"/>
              <a:t>戦後は県による養護学校（盲・聾）の設置が進んだ。（ただし１９７９年までは任意）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戦後の変化（とくに１９７０年代後）</a:t>
            </a:r>
          </a:p>
          <a:p>
            <a:pPr lvl="1"/>
            <a:r>
              <a:rPr lang="ja-JP" altLang="en-US" dirty="0" smtClean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 smtClean="0"/>
              <a:t>国際的な保障政策の推進</a:t>
            </a:r>
          </a:p>
          <a:p>
            <a:pPr lvl="2"/>
            <a:r>
              <a:rPr lang="ja-JP" altLang="en-US" dirty="0" smtClean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 smtClean="0"/>
              <a:t>化学物質等の身体的影響の増加</a:t>
            </a:r>
          </a:p>
          <a:p>
            <a:pPr lvl="1"/>
            <a:r>
              <a:rPr lang="ja-JP" altLang="en-US" dirty="0" smtClean="0"/>
              <a:t>医療の前進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糸賀一雄の実践とその思想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7030A0"/>
                </a:solidFill>
              </a:rPr>
              <a:t>糸賀一雄</a:t>
            </a:r>
            <a:endParaRPr kumimoji="1" lang="en-US" altLang="ja-JP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1914</a:t>
            </a:r>
            <a:r>
              <a:rPr lang="ja-JP" altLang="en-US" dirty="0"/>
              <a:t>年（大正</a:t>
            </a:r>
            <a:r>
              <a:rPr lang="en-US" altLang="ja-JP" dirty="0"/>
              <a:t>3</a:t>
            </a:r>
            <a:r>
              <a:rPr lang="ja-JP" altLang="en-US" dirty="0"/>
              <a:t>年）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29</a:t>
            </a:r>
            <a:r>
              <a:rPr lang="ja-JP" altLang="en-US" dirty="0" smtClean="0"/>
              <a:t>日生まれ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鳥取市</a:t>
            </a:r>
            <a:r>
              <a:rPr lang="ja-JP" altLang="en-US" dirty="0"/>
              <a:t>の</a:t>
            </a:r>
            <a:r>
              <a:rPr lang="ja-JP" altLang="en-US" dirty="0" smtClean="0"/>
              <a:t>立川町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069167"/>
            <a:ext cx="5472608" cy="356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糸賀一雄の実践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近江学園の設立</a:t>
            </a:r>
          </a:p>
          <a:p>
            <a:pPr marL="0" indent="0">
              <a:buNone/>
            </a:pPr>
            <a:r>
              <a:rPr lang="ja-JP" altLang="en-US" dirty="0"/>
              <a:t>・重度障害児者への対応</a:t>
            </a:r>
          </a:p>
          <a:p>
            <a:pPr marL="0" indent="0">
              <a:buNone/>
            </a:pPr>
            <a:r>
              <a:rPr lang="ja-JP" altLang="en-US" dirty="0"/>
              <a:t>・精神薄弱者福祉法（現・知的障害者福祉法）の成立への貢献</a:t>
            </a:r>
          </a:p>
          <a:p>
            <a:pPr marL="0" indent="0">
              <a:buNone/>
            </a:pPr>
            <a:r>
              <a:rPr lang="ja-JP" altLang="en-US" dirty="0"/>
              <a:t>・「手をつなぐ親の会」などの支援</a:t>
            </a:r>
          </a:p>
          <a:p>
            <a:pPr marL="0" indent="0">
              <a:buNone/>
            </a:pPr>
            <a:r>
              <a:rPr lang="ja-JP" altLang="en-US" dirty="0"/>
              <a:t>・早期発見、早期療育システムの開拓的試み</a:t>
            </a:r>
          </a:p>
          <a:p>
            <a:pPr marL="0" indent="0">
              <a:buNone/>
            </a:pPr>
            <a:r>
              <a:rPr lang="ja-JP" altLang="en-US" dirty="0"/>
              <a:t>・福祉リーダーの養成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3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障害「精神や身体の器官がなんらかの原因でその機能を果たさないこと。また、その状態。」</a:t>
            </a:r>
          </a:p>
          <a:p>
            <a:r>
              <a:rPr lang="ja-JP" altLang="en-US" dirty="0" smtClean="0"/>
              <a:t>病気「生体が正常と異なった形態または機能を示す状態。多くの場合に自ら健康感の喪失ないし苦痛を覚える。」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精選版 日本語国語大辞典</a:t>
            </a:r>
            <a:r>
              <a:rPr lang="en-US" altLang="ja-JP" dirty="0" smtClean="0"/>
              <a:t>』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障害と病気は重なる部分が多いが</a:t>
            </a:r>
          </a:p>
          <a:p>
            <a:r>
              <a:rPr lang="ja-JP" altLang="en-US" dirty="0" smtClean="0"/>
              <a:t>障害　</a:t>
            </a:r>
          </a:p>
          <a:p>
            <a:pPr lvl="1"/>
            <a:r>
              <a:rPr lang="ja-JP" altLang="en-US" dirty="0" smtClean="0"/>
              <a:t>多くが機能消失・低下が固定的</a:t>
            </a:r>
          </a:p>
          <a:p>
            <a:pPr lvl="1"/>
            <a:r>
              <a:rPr kumimoji="1" lang="ja-JP" altLang="en-US" dirty="0" smtClean="0"/>
              <a:t>機能欠損による健康感喪失や苦痛は小さい</a:t>
            </a:r>
          </a:p>
          <a:p>
            <a:pPr lvl="1"/>
            <a:r>
              <a:rPr lang="ja-JP" altLang="en-US" dirty="0" smtClean="0"/>
              <a:t>教育や合理的配慮で対応</a:t>
            </a:r>
          </a:p>
          <a:p>
            <a:r>
              <a:rPr kumimoji="1"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医療によって正常に戻ることが多い</a:t>
            </a:r>
          </a:p>
          <a:p>
            <a:pPr lvl="1"/>
            <a:r>
              <a:rPr kumimoji="1" lang="ja-JP" altLang="en-US" dirty="0" smtClean="0"/>
              <a:t>投薬や手術等で改善させる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障害は何故おきるのか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社会が障害を創設するという側面</a:t>
            </a:r>
          </a:p>
          <a:p>
            <a:pPr lvl="1"/>
            <a:r>
              <a:rPr kumimoji="1" lang="ja-JP" altLang="en-US" dirty="0" smtClean="0"/>
              <a:t>義務教育以前は「読字障害」はない</a:t>
            </a:r>
          </a:p>
          <a:p>
            <a:pPr lvl="1"/>
            <a:r>
              <a:rPr lang="ja-JP" altLang="en-US" dirty="0" smtClean="0"/>
              <a:t>知的障害も原始時代と現代では異なる</a:t>
            </a:r>
          </a:p>
          <a:p>
            <a:pPr lvl="1"/>
            <a:r>
              <a:rPr kumimoji="1" lang="ja-JP" altLang="en-US" dirty="0" smtClean="0"/>
              <a:t>嗅覚が弱いことは障害ではない（「犬になった男の話」オリバー・サックス）</a:t>
            </a:r>
          </a:p>
          <a:p>
            <a:r>
              <a:rPr lang="ja-JP" altLang="en-US" dirty="0" smtClean="0"/>
              <a:t>器官・組織自体が欠損（先天的・後天的）</a:t>
            </a:r>
          </a:p>
          <a:p>
            <a:r>
              <a:rPr kumimoji="1" lang="ja-JP" altLang="en-US" dirty="0" smtClean="0"/>
              <a:t>中枢神経系のなんらかの異常による（多くの障害）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996</Words>
  <Application>Microsoft Office PowerPoint</Application>
  <PresentationFormat>画面に合わせる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4" baseType="lpstr">
      <vt:lpstr>ＭＳ Ｐゴシック</vt:lpstr>
      <vt:lpstr>Arial</vt:lpstr>
      <vt:lpstr>標準デザイン</vt:lpstr>
      <vt:lpstr>特別支援教育</vt:lpstr>
      <vt:lpstr>歴史的概観（排除・慈恵・権利）１</vt:lpstr>
      <vt:lpstr>歴史的概観２</vt:lpstr>
      <vt:lpstr>歴史的概観３</vt:lpstr>
      <vt:lpstr>糸賀一雄の実践とその思想</vt:lpstr>
      <vt:lpstr>糸賀一雄の実践</vt:lpstr>
      <vt:lpstr>障害とは何か１</vt:lpstr>
      <vt:lpstr>障害とは何か２</vt:lpstr>
      <vt:lpstr>障害は何故おきるのか</vt:lpstr>
      <vt:lpstr>中枢神経機能１</vt:lpstr>
      <vt:lpstr>中枢神経機能２</vt:lpstr>
      <vt:lpstr>行為の構造</vt:lpstr>
      <vt:lpstr>発達とは</vt:lpstr>
      <vt:lpstr>PowerPoint プレゼンテーション</vt:lpstr>
      <vt:lpstr>障害を起こす諸要因</vt:lpstr>
      <vt:lpstr>教育学と障害１</vt:lpstr>
      <vt:lpstr>教育学と障害２</vt:lpstr>
      <vt:lpstr>教育学と障害３</vt:lpstr>
      <vt:lpstr>特別支援教育をめぐって</vt:lpstr>
      <vt:lpstr>障害者問題</vt:lpstr>
      <vt:lpstr>健常者にとっての障害者問題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dc:creator>wakei</dc:creator>
  <cp:lastModifiedBy>wakei</cp:lastModifiedBy>
  <cp:revision>37</cp:revision>
  <dcterms:created xsi:type="dcterms:W3CDTF">2010-12-02T11:22:54Z</dcterms:created>
  <dcterms:modified xsi:type="dcterms:W3CDTF">2015-12-04T01:45:40Z</dcterms:modified>
</cp:coreProperties>
</file>