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7" r:id="rId5"/>
    <p:sldId id="262" r:id="rId6"/>
    <p:sldId id="259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660"/>
  </p:normalViewPr>
  <p:slideViewPr>
    <p:cSldViewPr>
      <p:cViewPr varScale="1">
        <p:scale>
          <a:sx n="90" d="100"/>
          <a:sy n="90" d="100"/>
        </p:scale>
        <p:origin x="95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55F2E-D707-42B0-931D-8EAD41FC91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C0D82-823D-463B-80AE-F279837A21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296C1-9909-4F12-A95B-583013FA7E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AF26B-3401-4365-86AD-F33F6C1C73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0F87D-E9C6-4D20-BFDB-0C96AA022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E7551-7261-4160-8263-A999A5413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F524-4D59-4C57-9ADB-721D48CDE9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2F236-F57D-4B42-A499-634A4B06C4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FF6EA-1722-4D49-9175-F2E1037D0F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91FE2-621D-4F9C-AE54-78D15460B6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25607-7833-497C-BB52-A0BE3693F3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34910F7-8B75-40C2-9ED5-583B8C6CF6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生活指導論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しつけは学校か家庭か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「生活指導」という言葉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文部科学省は「生徒指導」という言葉を使用</a:t>
            </a:r>
          </a:p>
          <a:p>
            <a:r>
              <a:rPr lang="ja-JP" altLang="en-US" dirty="0" smtClean="0"/>
              <a:t>戦後改革で「生活指導」（領域概念）</a:t>
            </a:r>
          </a:p>
          <a:p>
            <a:pPr lvl="1"/>
            <a:r>
              <a:rPr kumimoji="1" lang="ja-JP" altLang="en-US" dirty="0" smtClean="0"/>
              <a:t>その後教育界に対立が生じた。</a:t>
            </a:r>
          </a:p>
          <a:p>
            <a:pPr lvl="1"/>
            <a:r>
              <a:rPr kumimoji="1" lang="ja-JP" altLang="en-US" dirty="0" smtClean="0"/>
              <a:t>文部省は「生徒指導」という言葉に変化</a:t>
            </a:r>
          </a:p>
          <a:p>
            <a:pPr lvl="1"/>
            <a:r>
              <a:rPr lang="ja-JP" altLang="en-US" dirty="0" smtClean="0"/>
              <a:t>研究団体や研究者は「生活指導」のまま</a:t>
            </a:r>
          </a:p>
          <a:p>
            <a:r>
              <a:rPr kumimoji="1" lang="ja-JP" altLang="en-US" dirty="0" smtClean="0"/>
              <a:t>「生徒指導」は二重に不自然</a:t>
            </a:r>
          </a:p>
          <a:p>
            <a:pPr lvl="1"/>
            <a:r>
              <a:rPr lang="ja-JP" altLang="en-US" dirty="0" smtClean="0"/>
              <a:t>生徒は中学生と高校生を指す。（小学生は？）</a:t>
            </a:r>
          </a:p>
          <a:p>
            <a:pPr lvl="1"/>
            <a:r>
              <a:rPr kumimoji="1" lang="ja-JP" altLang="en-US" dirty="0" smtClean="0"/>
              <a:t>生徒は「対象概念」で、「教科指導」に対する概念なので、領域概念が適切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生活指導と学校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学校は　知識教授←→宗教（モラル）教授？</a:t>
            </a:r>
          </a:p>
          <a:p>
            <a:pPr eaLnBrk="1" hangingPunct="1"/>
            <a:r>
              <a:rPr lang="ja-JP" altLang="en-US" dirty="0" smtClean="0"/>
              <a:t>しつけは　学校の役割←→家庭の役割？</a:t>
            </a:r>
          </a:p>
          <a:p>
            <a:pPr eaLnBrk="1" hangingPunct="1"/>
            <a:r>
              <a:rPr lang="ja-JP" altLang="en-US" dirty="0" smtClean="0"/>
              <a:t>社会の規律を教える←→学校の規律？</a:t>
            </a:r>
          </a:p>
          <a:p>
            <a:pPr eaLnBrk="1" hangingPunct="1"/>
            <a:r>
              <a:rPr lang="ja-JP" altLang="en-US" dirty="0" smtClean="0"/>
              <a:t>モラルは　心の自律性←→行動の規律性？</a:t>
            </a:r>
          </a:p>
          <a:p>
            <a:pPr eaLnBrk="1" hangingPunct="1"/>
            <a:r>
              <a:rPr lang="ja-JP" altLang="en-US" dirty="0" smtClean="0"/>
              <a:t>公と私　プライバシーと生活指導</a:t>
            </a:r>
          </a:p>
          <a:p>
            <a:pPr eaLnBrk="1" hangingPunct="1"/>
            <a:r>
              <a:rPr lang="ja-JP" altLang="en-US" dirty="0" smtClean="0"/>
              <a:t>隠れたカリキュラム論を考える</a:t>
            </a:r>
          </a:p>
          <a:p>
            <a:pPr eaLnBrk="1" hangingPunct="1"/>
            <a:r>
              <a:rPr lang="ja-JP" altLang="en-US" dirty="0" smtClean="0"/>
              <a:t>体罰</a:t>
            </a:r>
            <a:r>
              <a:rPr lang="ja-JP" altLang="en-US" smtClean="0"/>
              <a:t>と懲戒　管理主義を考える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生活指導の</a:t>
            </a:r>
            <a:r>
              <a:rPr lang="ja-JP" altLang="en-US" dirty="0" smtClean="0"/>
              <a:t>３</a:t>
            </a:r>
            <a:r>
              <a:rPr kumimoji="1" lang="ja-JP" altLang="en-US" dirty="0" smtClean="0"/>
              <a:t>つの方向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管理主義</a:t>
            </a:r>
          </a:p>
          <a:p>
            <a:pPr lvl="1"/>
            <a:r>
              <a:rPr kumimoji="1" lang="ja-JP" altLang="en-US" dirty="0" smtClean="0"/>
              <a:t>規則による行動の等質化</a:t>
            </a:r>
          </a:p>
          <a:p>
            <a:pPr lvl="1"/>
            <a:r>
              <a:rPr lang="ja-JP" altLang="en-US" dirty="0" smtClean="0"/>
              <a:t>厳しい校則</a:t>
            </a:r>
            <a:endParaRPr kumimoji="1" lang="ja-JP" altLang="en-US" dirty="0" smtClean="0"/>
          </a:p>
          <a:p>
            <a:r>
              <a:rPr lang="ja-JP" altLang="en-US" dirty="0" smtClean="0"/>
              <a:t>生徒の力の利用</a:t>
            </a:r>
            <a:r>
              <a:rPr lang="en-US" altLang="ja-JP" dirty="0" smtClean="0"/>
              <a:t>(</a:t>
            </a:r>
            <a:r>
              <a:rPr lang="ja-JP" altLang="en-US" dirty="0" smtClean="0"/>
              <a:t>スクール・カースト論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頂点の子どもの力を活用して管理</a:t>
            </a:r>
          </a:p>
          <a:p>
            <a:r>
              <a:rPr kumimoji="1" lang="ja-JP" altLang="en-US" dirty="0" smtClean="0"/>
              <a:t>平等の関係の構築</a:t>
            </a:r>
          </a:p>
          <a:p>
            <a:pPr lvl="1"/>
            <a:r>
              <a:rPr lang="ja-JP" altLang="en-US" dirty="0" smtClean="0"/>
              <a:t>個々人の差異を認め合う関係の構築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ふたつの実践理論</a:t>
            </a:r>
            <a:br>
              <a:rPr lang="ja-JP" altLang="en-US" dirty="0" smtClean="0"/>
            </a:b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全国生活指導研究協議会（全生研）</a:t>
            </a:r>
          </a:p>
          <a:p>
            <a:pPr lvl="1"/>
            <a:r>
              <a:rPr lang="ja-JP" altLang="en-US" dirty="0" smtClean="0"/>
              <a:t>民主主義的集団を育てる</a:t>
            </a:r>
          </a:p>
          <a:p>
            <a:pPr lvl="1"/>
            <a:r>
              <a:rPr kumimoji="1" lang="ja-JP" altLang="en-US" dirty="0" smtClean="0"/>
              <a:t>リーダーを育てる</a:t>
            </a:r>
          </a:p>
          <a:p>
            <a:pPr lvl="1"/>
            <a:r>
              <a:rPr lang="ja-JP" altLang="en-US" dirty="0" smtClean="0"/>
              <a:t>班活動（核班づくり）</a:t>
            </a:r>
            <a:endParaRPr kumimoji="1" lang="ja-JP" altLang="en-US" dirty="0" smtClean="0"/>
          </a:p>
          <a:p>
            <a:r>
              <a:rPr lang="ja-JP" altLang="en-US" dirty="0" smtClean="0"/>
              <a:t>生活綴り方</a:t>
            </a:r>
          </a:p>
          <a:p>
            <a:pPr lvl="1"/>
            <a:r>
              <a:rPr lang="ja-JP" altLang="en-US" dirty="0" smtClean="0"/>
              <a:t>書く意欲の重視</a:t>
            </a:r>
          </a:p>
          <a:p>
            <a:pPr lvl="1"/>
            <a:r>
              <a:rPr kumimoji="1" lang="ja-JP" altLang="en-US" dirty="0" smtClean="0"/>
              <a:t>書くことによる生活の認識</a:t>
            </a:r>
          </a:p>
          <a:p>
            <a:pPr lvl="1"/>
            <a:r>
              <a:rPr lang="ja-JP" altLang="en-US" dirty="0" smtClean="0"/>
              <a:t>書かれたものによるコミュニケーション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佐世保・大津事件をめぐって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子ども特有の精神的不安定？</a:t>
            </a:r>
          </a:p>
          <a:p>
            <a:pPr eaLnBrk="1" hangingPunct="1"/>
            <a:r>
              <a:rPr lang="ja-JP" altLang="en-US" dirty="0" smtClean="0"/>
              <a:t>メディアの変化に伴うコミュニケーションの希薄化？</a:t>
            </a:r>
          </a:p>
          <a:p>
            <a:pPr eaLnBrk="1" hangingPunct="1"/>
            <a:r>
              <a:rPr lang="ja-JP" altLang="en-US" dirty="0" smtClean="0"/>
              <a:t>家庭の不安？</a:t>
            </a:r>
          </a:p>
          <a:p>
            <a:pPr eaLnBrk="1" hangingPunct="1"/>
            <a:r>
              <a:rPr lang="ja-JP" altLang="en-US" dirty="0" smtClean="0"/>
              <a:t>学校の対応は　担任の雲隠れ</a:t>
            </a:r>
          </a:p>
          <a:p>
            <a:pPr eaLnBrk="1" hangingPunct="1"/>
            <a:r>
              <a:rPr lang="ja-JP" altLang="en-US" smtClean="0"/>
              <a:t>研究推進校という問題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いじめ対策を考える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岩手矢巾のいじめ自殺</a:t>
            </a:r>
            <a:r>
              <a:rPr kumimoji="1" lang="en-US" altLang="ja-JP" dirty="0" smtClean="0"/>
              <a:t>2015.7</a:t>
            </a:r>
          </a:p>
          <a:p>
            <a:pPr lvl="1"/>
            <a:r>
              <a:rPr lang="ja-JP" altLang="en-US" dirty="0"/>
              <a:t>担任</a:t>
            </a:r>
            <a:r>
              <a:rPr lang="ja-JP" altLang="en-US" dirty="0" smtClean="0"/>
              <a:t>と</a:t>
            </a:r>
            <a:r>
              <a:rPr lang="ja-JP" altLang="en-US" dirty="0"/>
              <a:t>生徒</a:t>
            </a:r>
            <a:r>
              <a:rPr lang="ja-JP" altLang="en-US" dirty="0" smtClean="0"/>
              <a:t>の連絡帳でやりとり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自殺</a:t>
            </a:r>
            <a:r>
              <a:rPr kumimoji="1" lang="ja-JP" altLang="en-US" dirty="0" smtClean="0"/>
              <a:t>をほのめかしていたが、対応せず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学校</a:t>
            </a:r>
            <a:r>
              <a:rPr lang="ja-JP" altLang="en-US" dirty="0" smtClean="0"/>
              <a:t>としての取り組みなし　　　　　　　　　　　　　　　　　　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法</a:t>
            </a:r>
            <a:r>
              <a:rPr lang="ja-JP" altLang="en-US" dirty="0" smtClean="0"/>
              <a:t>によるアンケートを実施していなかった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いじめがあったとメディアに言った生徒を主任が注意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4899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いじめ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名古屋市西区、中学一年の自殺2</a:t>
            </a:r>
            <a:r>
              <a:rPr kumimoji="1" lang="en-US" altLang="ja-JP" dirty="0" smtClean="0"/>
              <a:t>015.11</a:t>
            </a:r>
          </a:p>
          <a:p>
            <a:pPr lvl="1"/>
            <a:r>
              <a:rPr lang="ja-JP" altLang="en-US" dirty="0" smtClean="0"/>
              <a:t>部活・食事でのいじめ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生徒は</a:t>
            </a:r>
            <a:r>
              <a:rPr kumimoji="1" lang="ja-JP" altLang="en-US" dirty="0"/>
              <a:t>友人</a:t>
            </a:r>
            <a:r>
              <a:rPr kumimoji="1" lang="ja-JP" altLang="en-US" dirty="0" smtClean="0"/>
              <a:t>に相談していた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河村市長が独自聞きとり調査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0775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いじ</a:t>
            </a:r>
            <a:r>
              <a:rPr lang="ja-JP" altLang="en-US" dirty="0"/>
              <a:t>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いじめに気付く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アンケートなのか</a:t>
            </a:r>
            <a:endParaRPr lang="en-US" altLang="ja-JP" dirty="0" smtClean="0"/>
          </a:p>
          <a:p>
            <a:r>
              <a:rPr kumimoji="1" lang="ja-JP" altLang="en-US" dirty="0" smtClean="0"/>
              <a:t>いじめをなくす・許さない気持ちは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教師みんながもっているのか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こどもはなぜ助けないのか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0538510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324</Words>
  <Application>Microsoft Office PowerPoint</Application>
  <PresentationFormat>画面に合わせる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ＭＳ Ｐゴシック</vt:lpstr>
      <vt:lpstr>Arial</vt:lpstr>
      <vt:lpstr>標準デザイン</vt:lpstr>
      <vt:lpstr>生活指導論</vt:lpstr>
      <vt:lpstr>「生活指導」という言葉</vt:lpstr>
      <vt:lpstr>生活指導と学校</vt:lpstr>
      <vt:lpstr>生活指導の３つの方向</vt:lpstr>
      <vt:lpstr>ふたつの実践理論 </vt:lpstr>
      <vt:lpstr>佐世保・大津事件をめぐって</vt:lpstr>
      <vt:lpstr>いじめ対策を考える</vt:lpstr>
      <vt:lpstr>いじめ</vt:lpstr>
      <vt:lpstr>いじめ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生活指導論</dc:title>
  <dc:creator>wakei</dc:creator>
  <cp:lastModifiedBy>w akei</cp:lastModifiedBy>
  <cp:revision>22</cp:revision>
  <dcterms:created xsi:type="dcterms:W3CDTF">2007-11-15T09:55:59Z</dcterms:created>
  <dcterms:modified xsi:type="dcterms:W3CDTF">2015-11-20T02:04:26Z</dcterms:modified>
</cp:coreProperties>
</file>