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76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0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59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1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7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8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3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8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53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B63B-10DB-45A8-BBF2-3839FDCF096D}" type="datetimeFigureOut">
              <a:rPr kumimoji="1" lang="ja-JP" altLang="en-US" smtClean="0"/>
              <a:pPr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41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価値観は教えられるのか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07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ジレンマ教材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ハインツのジレンマ</a:t>
            </a:r>
          </a:p>
          <a:p>
            <a:r>
              <a:rPr lang="ja-JP" altLang="en-US" smtClean="0"/>
              <a:t>手品師（売れない手品師→母親を待つ孤独な少年→手品を見せ、明日もと約束→その晩、大劇場出演の電話→断って、少年に手品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道徳教育・法教育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道徳教育で規範を確立できるのか</a:t>
            </a:r>
          </a:p>
          <a:p>
            <a:pPr lvl="1"/>
            <a:r>
              <a:rPr lang="ja-JP" altLang="en-US" dirty="0" smtClean="0"/>
              <a:t>フロイトの自我・超自我</a:t>
            </a:r>
            <a:endParaRPr kumimoji="1" lang="ja-JP" altLang="en-US" dirty="0" smtClean="0"/>
          </a:p>
          <a:p>
            <a:r>
              <a:rPr lang="ja-JP" altLang="en-US" dirty="0" smtClean="0"/>
              <a:t>法教育は必要か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道徳と規則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必要性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人は社会を形成して、その中で生きている</a:t>
            </a:r>
          </a:p>
          <a:p>
            <a:r>
              <a:rPr lang="ja-JP" altLang="en-US" dirty="0" smtClean="0"/>
              <a:t>道徳と規則がなければ、社会は安定しない</a:t>
            </a:r>
          </a:p>
          <a:p>
            <a:r>
              <a:rPr kumimoji="1" lang="ja-JP" altLang="en-US" dirty="0" smtClean="0"/>
              <a:t>社会の性質は、地域と時代によって異なる</a:t>
            </a:r>
          </a:p>
          <a:p>
            <a:r>
              <a:rPr lang="ja-JP" altLang="en-US" dirty="0" smtClean="0"/>
              <a:t>社会の中の位置によっても、道徳と規則は異なる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道徳教育問題の基本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道徳は教えられるのか、それとも、周囲の大人の行動を見て、道徳的感性を育てるのか。</a:t>
            </a:r>
          </a:p>
          <a:p>
            <a:r>
              <a:rPr lang="ja-JP" altLang="en-US" dirty="0" smtClean="0"/>
              <a:t>宗教による道徳教育と、非宗教的道徳の相違（欧米には道徳の時間はない）</a:t>
            </a:r>
          </a:p>
          <a:p>
            <a:pPr lvl="1"/>
            <a:r>
              <a:rPr lang="ja-JP" altLang="en-US" dirty="0" smtClean="0"/>
              <a:t>歴史的に形成された規範と教授法（宗教）</a:t>
            </a:r>
          </a:p>
          <a:p>
            <a:pPr lvl="1"/>
            <a:r>
              <a:rPr lang="ja-JP" altLang="en-US" dirty="0" smtClean="0"/>
              <a:t>現代では、信教の自由→授業選択・非受講</a:t>
            </a:r>
          </a:p>
          <a:p>
            <a:r>
              <a:rPr lang="ja-JP" altLang="en-US" dirty="0" smtClean="0"/>
              <a:t>道徳は知性なのか、感性なのか</a:t>
            </a:r>
          </a:p>
          <a:p>
            <a:r>
              <a:rPr lang="ja-JP" altLang="en-US" dirty="0" smtClean="0"/>
              <a:t>新しい価値の扱い（ｅｘ生命倫理・ネット規制）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人は何によって行動するのか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いくつかの学説</a:t>
            </a:r>
          </a:p>
          <a:p>
            <a:pPr lvl="1"/>
            <a:r>
              <a:rPr lang="ja-JP" altLang="en-US" dirty="0" smtClean="0"/>
              <a:t>マズロー　自己実現欲求</a:t>
            </a:r>
          </a:p>
          <a:p>
            <a:pPr lvl="1"/>
            <a:r>
              <a:rPr kumimoji="1" lang="ja-JP" altLang="en-US" dirty="0" smtClean="0"/>
              <a:t>フロイト　　イドとタナトス（性と死の欲求）</a:t>
            </a:r>
          </a:p>
          <a:p>
            <a:pPr lvl="1"/>
            <a:r>
              <a:rPr lang="ja-JP" altLang="en-US" dirty="0" smtClean="0"/>
              <a:t>グリンバーグ　成功欲求</a:t>
            </a:r>
          </a:p>
          <a:p>
            <a:r>
              <a:rPr kumimoji="1" lang="ja-JP" altLang="en-US" dirty="0" smtClean="0"/>
              <a:t>行動を規制するのは何か</a:t>
            </a:r>
          </a:p>
          <a:p>
            <a:pPr lvl="1"/>
            <a:r>
              <a:rPr lang="ja-JP" altLang="en-US" dirty="0" smtClean="0"/>
              <a:t>損得</a:t>
            </a:r>
          </a:p>
          <a:p>
            <a:pPr lvl="1"/>
            <a:r>
              <a:rPr kumimoji="1" lang="ja-JP" altLang="en-US" dirty="0" smtClean="0"/>
              <a:t>道徳・倫理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ce-net.com/andre/%E3%83%9E%E3%82%BA%E3%83%AD%E3%83%BC%EF%BC%9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015" y="692186"/>
            <a:ext cx="7672361" cy="5000576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1691680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http://www.sice-net.com/andre/archives/2010/04/post-69.html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ds.exblog.jp/pds/1/200812/24/41/a0024841_11931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4337226" cy="5040560"/>
          </a:xfrm>
          <a:prstGeom prst="rect">
            <a:avLst/>
          </a:prstGeom>
          <a:noFill/>
        </p:spPr>
      </p:pic>
      <p:sp>
        <p:nvSpPr>
          <p:cNvPr id="3" name="正方形/長方形 2"/>
          <p:cNvSpPr/>
          <p:nvPr/>
        </p:nvSpPr>
        <p:spPr>
          <a:xfrm>
            <a:off x="2907281" y="324433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://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20072" y="41490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http://yojiseki.exblog.jp/7759962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0112" y="46531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関本洋司のブログより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社会における規範の分裂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階級による規範の分化と対立（</a:t>
            </a:r>
            <a:r>
              <a:rPr kumimoji="1" lang="en-US" altLang="ja-JP" dirty="0" err="1" smtClean="0"/>
              <a:t>cf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「責任」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１９世紀フランス　リセ（哲学）小学校（宗教）</a:t>
            </a:r>
          </a:p>
          <a:p>
            <a:r>
              <a:rPr kumimoji="1" lang="ja-JP" altLang="en-US" dirty="0" smtClean="0"/>
              <a:t>江戸時代　武士（朱子学）農民（慶安御触書）</a:t>
            </a:r>
          </a:p>
          <a:p>
            <a:pPr lvl="1"/>
            <a:r>
              <a:rPr lang="ja-JP" altLang="en-US" dirty="0" smtClean="0"/>
              <a:t>江戸時代は、武士は徹底的男社会、農民は比較的男女平等だった。</a:t>
            </a:r>
          </a:p>
          <a:p>
            <a:pPr lvl="1"/>
            <a:r>
              <a:rPr kumimoji="1" lang="ja-JP" altLang="en-US" dirty="0" smtClean="0"/>
              <a:t>農民以下は「勤労」を重視</a:t>
            </a:r>
          </a:p>
          <a:p>
            <a:r>
              <a:rPr lang="ja-JP" altLang="en-US" dirty="0" smtClean="0"/>
              <a:t>明治（武家社会の規範を採用）教育勅語</a:t>
            </a:r>
          </a:p>
          <a:p>
            <a:pPr lvl="1"/>
            <a:r>
              <a:rPr kumimoji="1" lang="ja-JP" altLang="en-US" dirty="0" smtClean="0"/>
              <a:t>道徳は成績がつき、進学判定で重視（修身）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戦後の道徳教育の対立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修身の廃止（アメリカの政策）軍国主義精神の涵養</a:t>
            </a:r>
          </a:p>
          <a:p>
            <a:r>
              <a:rPr lang="ja-JP" altLang="en-US" dirty="0" smtClean="0"/>
              <a:t>教育勅語廃止の議論（内容・国家の道徳）</a:t>
            </a:r>
          </a:p>
          <a:p>
            <a:r>
              <a:rPr kumimoji="1" lang="ja-JP" altLang="en-US" dirty="0" smtClean="0"/>
              <a:t>特設道徳問題（特定の時間対教育の全体）</a:t>
            </a:r>
          </a:p>
          <a:p>
            <a:r>
              <a:rPr lang="ja-JP" altLang="en-US" dirty="0" smtClean="0"/>
              <a:t>道徳教育の内容（愛国心）</a:t>
            </a:r>
          </a:p>
          <a:p>
            <a:r>
              <a:rPr kumimoji="1" lang="ja-JP" altLang="en-US" dirty="0" smtClean="0"/>
              <a:t>（現在）道徳の教科化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道徳教育論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教化主義の道徳教育</a:t>
            </a:r>
          </a:p>
          <a:p>
            <a:pPr lvl="1"/>
            <a:r>
              <a:rPr lang="ja-JP" altLang="en-US" dirty="0" smtClean="0"/>
              <a:t>社会の支配的な価値観を教え込む</a:t>
            </a:r>
          </a:p>
          <a:p>
            <a:pPr lvl="1"/>
            <a:r>
              <a:rPr kumimoji="1" lang="ja-JP" altLang="en-US" dirty="0" smtClean="0"/>
              <a:t>教育内容の徳目主義</a:t>
            </a:r>
          </a:p>
          <a:p>
            <a:r>
              <a:rPr lang="ja-JP" altLang="en-US" dirty="0" smtClean="0"/>
              <a:t>知性主義の道徳教育</a:t>
            </a:r>
          </a:p>
          <a:p>
            <a:pPr lvl="1"/>
            <a:r>
              <a:rPr kumimoji="1" lang="ja-JP" altLang="en-US" dirty="0" smtClean="0"/>
              <a:t>ソクラテス</a:t>
            </a:r>
          </a:p>
          <a:p>
            <a:pPr lvl="1"/>
            <a:r>
              <a:rPr lang="ja-JP" altLang="en-US" dirty="0" smtClean="0"/>
              <a:t>コールバーグ（ジレンマ教材）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373</Words>
  <Application>Microsoft Macintosh PowerPoint</Application>
  <PresentationFormat>画面に合わせる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道徳教育論</vt:lpstr>
      <vt:lpstr>道徳と規則の必要性</vt:lpstr>
      <vt:lpstr>道徳教育問題の基本</vt:lpstr>
      <vt:lpstr>人は何によって行動するのか</vt:lpstr>
      <vt:lpstr>PowerPoint プレゼンテーション</vt:lpstr>
      <vt:lpstr>PowerPoint プレゼンテーション</vt:lpstr>
      <vt:lpstr>社会における規範の分裂</vt:lpstr>
      <vt:lpstr>戦後の道徳教育の対立</vt:lpstr>
      <vt:lpstr>道徳教育論</vt:lpstr>
      <vt:lpstr>ジレンマ教材</vt:lpstr>
      <vt:lpstr>道徳教育・法教育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道徳教育論</dc:title>
  <dc:creator>Ohta Kazutosi</dc:creator>
  <cp:lastModifiedBy>Ohta Wakei</cp:lastModifiedBy>
  <cp:revision>15</cp:revision>
  <dcterms:created xsi:type="dcterms:W3CDTF">2011-11-17T23:27:02Z</dcterms:created>
  <dcterms:modified xsi:type="dcterms:W3CDTF">2015-11-13T09:04:57Z</dcterms:modified>
</cp:coreProperties>
</file>