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59" r:id="rId6"/>
    <p:sldId id="260" r:id="rId7"/>
    <p:sldId id="263" r:id="rId8"/>
    <p:sldId id="264" r:id="rId9"/>
    <p:sldId id="265" r:id="rId10"/>
    <p:sldId id="266" r:id="rId11"/>
    <p:sldId id="257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F1061-4D66-48FA-87C7-9AE4BC821A5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E742-1209-4646-8836-D8C249FC06A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1811A-F4F0-42D0-8775-4DF5601604F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DF570-213F-4121-B094-49EC36E5FA1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40814-D58C-458D-8EE8-B78B0D4603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B5B8D-CF3F-4EA2-ACDF-C234021E251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4DB8-0738-47C6-A529-94A268C5FAB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0F8C2-D123-4E51-822C-7F1EB5D9AAA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1F934-C2AE-4CCD-9277-89A57783964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082E2-A2B6-44DC-97C4-BE8308F4A44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C203C-E366-4E3F-913F-2D185D1DD8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C35B3F-62B4-476B-9958-1BA8BB753E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家庭教育論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親はだめになったのか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モンスターペアレントを考える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学校だけではないモンスター</a:t>
            </a:r>
          </a:p>
          <a:p>
            <a:r>
              <a:rPr lang="ja-JP" altLang="en-US" dirty="0" smtClean="0"/>
              <a:t>病院</a:t>
            </a:r>
            <a:r>
              <a:rPr lang="ja-JP" altLang="en-US" dirty="0" smtClean="0"/>
              <a:t>・駅・車内・スーパーのレジ・</a:t>
            </a:r>
          </a:p>
          <a:p>
            <a:r>
              <a:rPr kumimoji="1" lang="ja-JP" altLang="en-US" dirty="0" smtClean="0"/>
              <a:t>学校での親</a:t>
            </a:r>
          </a:p>
          <a:p>
            <a:pPr lvl="1"/>
            <a:r>
              <a:rPr lang="ja-JP" altLang="en-US" dirty="0" smtClean="0"/>
              <a:t>理不尽</a:t>
            </a:r>
            <a:r>
              <a:rPr lang="ja-JP" altLang="en-US" dirty="0" smtClean="0"/>
              <a:t>さ</a:t>
            </a:r>
            <a:r>
              <a:rPr lang="ja-JP" altLang="en-US" dirty="0" smtClean="0"/>
              <a:t>は学校</a:t>
            </a:r>
            <a:r>
              <a:rPr lang="ja-JP" altLang="en-US" dirty="0" smtClean="0"/>
              <a:t>なの</a:t>
            </a:r>
            <a:r>
              <a:rPr lang="ja-JP" altLang="en-US" dirty="0" smtClean="0"/>
              <a:t>か、親なのか</a:t>
            </a:r>
          </a:p>
          <a:p>
            <a:pPr lvl="1"/>
            <a:r>
              <a:rPr kumimoji="1" lang="ja-JP" altLang="en-US" dirty="0" smtClean="0"/>
              <a:t>一理</a:t>
            </a:r>
            <a:r>
              <a:rPr kumimoji="1" lang="ja-JP" altLang="en-US" dirty="0" smtClean="0"/>
              <a:t>あるのか</a:t>
            </a:r>
            <a:r>
              <a:rPr kumimoji="1" lang="ja-JP" altLang="en-US" dirty="0" smtClean="0"/>
              <a:t>、無茶な要求なのか</a:t>
            </a:r>
          </a:p>
          <a:p>
            <a:r>
              <a:rPr lang="ja-JP" altLang="en-US" smtClean="0"/>
              <a:t>なぜ増えた</a:t>
            </a:r>
            <a:r>
              <a:rPr lang="ja-JP" altLang="en-US" smtClean="0"/>
              <a:t>の</a:t>
            </a:r>
            <a:r>
              <a:rPr lang="ja-JP" altLang="en-US" smtClean="0"/>
              <a:t>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家庭教育をめぐる変化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教育の第一義的責任は　家庭の教育力は低下？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家庭（母親）は子育ての中心だったか？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日本的農村共同体のしつけ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　　　共同作業と村八分・連帯責任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　　　同調性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家庭の労働共同体から生活（消費）共同体への変化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食とアレルギー、障害を考える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　　　近所の八百屋・魚屋さんから、スーパーへ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モンスターペアレントを考える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家庭教育はうまくいってないのか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報道による家族内事件　</a:t>
            </a:r>
          </a:p>
          <a:p>
            <a:pPr lvl="1"/>
            <a:r>
              <a:rPr lang="ja-JP" altLang="en-US" dirty="0" smtClean="0"/>
              <a:t>子どもの虐待（死）　本当は？</a:t>
            </a:r>
          </a:p>
          <a:p>
            <a:pPr lvl="1"/>
            <a:r>
              <a:rPr kumimoji="1" lang="ja-JP" altLang="en-US" dirty="0" smtClean="0"/>
              <a:t>佐世保事件</a:t>
            </a:r>
          </a:p>
          <a:p>
            <a:r>
              <a:rPr lang="ja-JP" altLang="en-US" dirty="0" smtClean="0"/>
              <a:t>しつけ</a:t>
            </a:r>
            <a:r>
              <a:rPr lang="ja-JP" altLang="en-US" dirty="0" smtClean="0"/>
              <a:t>のできない親？</a:t>
            </a:r>
          </a:p>
          <a:p>
            <a:r>
              <a:rPr kumimoji="1" lang="ja-JP" altLang="en-US" dirty="0" smtClean="0"/>
              <a:t>生活科や教育基本法の改訂をしたが</a:t>
            </a:r>
          </a:p>
          <a:p>
            <a:r>
              <a:rPr lang="ja-JP" altLang="en-US" dirty="0" smtClean="0"/>
              <a:t>身の</a:t>
            </a:r>
            <a:r>
              <a:rPr lang="ja-JP" altLang="en-US" dirty="0" smtClean="0"/>
              <a:t>回りの家庭を</a:t>
            </a:r>
            <a:r>
              <a:rPr lang="ja-JP" altLang="en-US" dirty="0" smtClean="0"/>
              <a:t>みてみよう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L:\2014jugyo\教育学概論\situk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564904"/>
            <a:ext cx="6192688" cy="3835859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1187624" y="90872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家庭の教育力は　（岐阜県調査）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L:\2014jugyo\教育学概論\situk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191"/>
            <a:ext cx="9138633" cy="5922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L:\2014jugyo\教育学概論\児童虐待統計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084" y="1700808"/>
            <a:ext cx="9156084" cy="5157192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755576" y="47667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児童虐待相談件数　厚生労働省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L:\2014jugyo\教育学概論\児童虐待統計２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80312" cy="6130788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683568" y="616530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http://bylines.news.yahoo.co.jp/ryouchida/20140805-00037997/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子育ては誰がしていたのか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貴族・上級武士　乳母</a:t>
            </a:r>
          </a:p>
          <a:p>
            <a:r>
              <a:rPr lang="ja-JP" altLang="en-US" dirty="0" smtClean="0"/>
              <a:t>地域（農村）共同体　母を中心とする共同体</a:t>
            </a:r>
          </a:p>
          <a:p>
            <a:pPr lvl="1"/>
            <a:r>
              <a:rPr lang="en-US" altLang="ja-JP" dirty="0" err="1" smtClean="0"/>
              <a:t>Cf</a:t>
            </a:r>
            <a:r>
              <a:rPr lang="ja-JP" altLang="en-US" dirty="0" smtClean="0"/>
              <a:t> 「あか</a:t>
            </a:r>
            <a:r>
              <a:rPr lang="ja-JP" altLang="en-US" dirty="0" smtClean="0"/>
              <a:t>とんぼ</a:t>
            </a:r>
            <a:r>
              <a:rPr lang="ja-JP" altLang="en-US" dirty="0" smtClean="0"/>
              <a:t>」のうた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日本的農村共同体のしつけ</a:t>
            </a:r>
            <a:r>
              <a:rPr lang="en-US" altLang="ja-JP" dirty="0" smtClean="0"/>
              <a:t>(</a:t>
            </a:r>
            <a:r>
              <a:rPr lang="ja-JP" altLang="en-US" dirty="0" smtClean="0"/>
              <a:t>学校の道徳に残っている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共同作業と村八分・連帯責任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同調性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家庭のあり方の変化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労働共同体から生活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消費共同体へ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規律の基本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「労働」</a:t>
            </a:r>
          </a:p>
          <a:p>
            <a:pPr lvl="1"/>
            <a:r>
              <a:rPr lang="ja-JP" altLang="en-US" dirty="0" smtClean="0"/>
              <a:t>生活共同体</a:t>
            </a:r>
            <a:r>
              <a:rPr lang="ja-JP" altLang="en-US" dirty="0" smtClean="0"/>
              <a:t>では</a:t>
            </a:r>
            <a:r>
              <a:rPr lang="ja-JP" altLang="en-US" dirty="0" smtClean="0"/>
              <a:t>「家事労働」のみ</a:t>
            </a:r>
          </a:p>
          <a:p>
            <a:r>
              <a:rPr lang="ja-JP" altLang="en-US" dirty="0" smtClean="0"/>
              <a:t>消費形態の変化</a:t>
            </a:r>
            <a:r>
              <a:rPr lang="en-US" altLang="ja-JP" dirty="0" smtClean="0"/>
              <a:t>(</a:t>
            </a:r>
            <a:r>
              <a:rPr lang="ja-JP" altLang="en-US" dirty="0" smtClean="0"/>
              <a:t>家事の社会化・商品化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洗濯機</a:t>
            </a:r>
            <a:r>
              <a:rPr lang="ja-JP" altLang="en-US" dirty="0" smtClean="0"/>
              <a:t>・冷蔵庫・炊飯器・電子レンジ・掃除機・エアコン・ガス風呂のない生活を想像してみよう</a:t>
            </a:r>
          </a:p>
          <a:p>
            <a:r>
              <a:rPr lang="ja-JP" altLang="en-US" dirty="0" smtClean="0"/>
              <a:t>共同体規律と生活の</a:t>
            </a:r>
            <a:r>
              <a:rPr lang="ja-JP" altLang="en-US" dirty="0" smtClean="0"/>
              <a:t>便利</a:t>
            </a:r>
            <a:r>
              <a:rPr lang="ja-JP" altLang="en-US" dirty="0" smtClean="0"/>
              <a:t>さ</a:t>
            </a:r>
            <a:r>
              <a:rPr lang="en-US" altLang="ja-JP" dirty="0" smtClean="0"/>
              <a:t>(</a:t>
            </a:r>
            <a:r>
              <a:rPr lang="ja-JP" altLang="en-US" dirty="0" smtClean="0"/>
              <a:t>自由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との関連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食生活の変化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近所の店からスーパーへ</a:t>
            </a:r>
          </a:p>
          <a:p>
            <a:pPr lvl="1"/>
            <a:r>
              <a:rPr lang="ja-JP" altLang="en-US" dirty="0" smtClean="0"/>
              <a:t>毎日の買い物から買い置きへ</a:t>
            </a:r>
          </a:p>
          <a:p>
            <a:pPr lvl="1"/>
            <a:r>
              <a:rPr kumimoji="1" lang="ja-JP" altLang="en-US" dirty="0" smtClean="0"/>
              <a:t>新鮮な食材から保存性の食材へ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家庭での料理から、外食・惣菜の利用へ</a:t>
            </a:r>
          </a:p>
          <a:p>
            <a:r>
              <a:rPr lang="ja-JP" altLang="en-US" dirty="0" smtClean="0"/>
              <a:t>添加物の増大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よる健康被害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225</Words>
  <Application>Microsoft Office PowerPoint</Application>
  <PresentationFormat>画面に合わせる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Arial</vt:lpstr>
      <vt:lpstr>ＭＳ Ｐゴシック</vt:lpstr>
      <vt:lpstr>Calibri</vt:lpstr>
      <vt:lpstr>標準デザイン</vt:lpstr>
      <vt:lpstr>家庭教育論</vt:lpstr>
      <vt:lpstr>家庭教育はうまくいってないのか</vt:lpstr>
      <vt:lpstr>スライド 3</vt:lpstr>
      <vt:lpstr>スライド 4</vt:lpstr>
      <vt:lpstr>スライド 5</vt:lpstr>
      <vt:lpstr>スライド 6</vt:lpstr>
      <vt:lpstr>子育ては誰がしていたのか</vt:lpstr>
      <vt:lpstr>家庭のあり方の変化</vt:lpstr>
      <vt:lpstr>食生活の変化</vt:lpstr>
      <vt:lpstr>モンスターペアレントを考える</vt:lpstr>
      <vt:lpstr>家庭教育をめぐる変化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家庭教育論</dc:title>
  <dc:creator>wakei</dc:creator>
  <cp:lastModifiedBy>wakei</cp:lastModifiedBy>
  <cp:revision>18</cp:revision>
  <dcterms:created xsi:type="dcterms:W3CDTF">2008-12-04T23:36:23Z</dcterms:created>
  <dcterms:modified xsi:type="dcterms:W3CDTF">2014-12-12T04:17:36Z</dcterms:modified>
</cp:coreProperties>
</file>