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69" r:id="rId5"/>
    <p:sldId id="270" r:id="rId6"/>
    <p:sldId id="279" r:id="rId7"/>
    <p:sldId id="280" r:id="rId8"/>
    <p:sldId id="276" r:id="rId9"/>
    <p:sldId id="273" r:id="rId10"/>
    <p:sldId id="272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B33C1-4D3B-4E59-92B8-0E52BB0931E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76407-23D4-4FDC-A6CE-9A123A2C7AA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624A1-BD10-4E57-96B8-5999194A763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21FCD-76A3-4EB2-B4ED-8931EE7D79D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341CD-1277-40C6-87AB-6E76D29FD5D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BBA83-8A37-4C90-ADF7-2C460C1E649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6D834-DF82-47FD-9C00-A07BE169063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B6038-0D7C-4F84-9D6C-CFC8EC49B2C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1C93D-E84D-4369-A66D-8978F7DA246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4149D-3160-4C3F-8791-6780E669CD6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4CE71-38B0-4C1F-8B35-605584E45D9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F2660A2-A8B5-4832-BD66-F3F8F9BF263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先天性と後天性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遺伝と環境を考える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環境と教育を考えてみよう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環境がよいほど、人の成長発達に好ましいのだろうか</a:t>
            </a:r>
          </a:p>
          <a:p>
            <a:r>
              <a:rPr lang="ja-JP" altLang="en-US" dirty="0" smtClean="0"/>
              <a:t>可能な限り平等な教育を保障するのか、あるいは才能のある人に良質の教育を与えるのか、どちらが「社会的に妥当なのか」</a:t>
            </a:r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遺伝か環境かの問題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安定した身分制社会（中世ヨーロッパ）</a:t>
            </a:r>
          </a:p>
          <a:p>
            <a:pPr lvl="1"/>
            <a:r>
              <a:rPr lang="ja-JP" altLang="en-US" dirty="0" smtClean="0"/>
              <a:t>人間という概念はない（武士・貴族・農民）</a:t>
            </a:r>
          </a:p>
          <a:p>
            <a:pPr lvl="1"/>
            <a:r>
              <a:rPr kumimoji="1" lang="ja-JP" altLang="en-US" dirty="0" smtClean="0"/>
              <a:t>生まれながらに決まっている</a:t>
            </a:r>
          </a:p>
          <a:p>
            <a:r>
              <a:rPr lang="ja-JP" altLang="en-US" dirty="0" smtClean="0"/>
              <a:t>市民革命</a:t>
            </a:r>
          </a:p>
          <a:p>
            <a:pPr lvl="1"/>
            <a:r>
              <a:rPr kumimoji="1" lang="ja-JP" altLang="en-US" dirty="0" smtClean="0"/>
              <a:t>平等な人間</a:t>
            </a:r>
          </a:p>
          <a:p>
            <a:pPr lvl="1"/>
            <a:r>
              <a:rPr kumimoji="1" lang="ja-JP" altLang="en-US" dirty="0" smtClean="0"/>
              <a:t>白紙で生まれ（タブラ・ラサ説）環境で決まる</a:t>
            </a:r>
          </a:p>
          <a:p>
            <a:r>
              <a:rPr lang="ja-JP" altLang="en-US" dirty="0" smtClean="0"/>
              <a:t>ダーウィン（生存競争）・メンデル（遺伝学）等</a:t>
            </a:r>
          </a:p>
          <a:p>
            <a:r>
              <a:rPr kumimoji="1" lang="ja-JP" altLang="en-US" dirty="0" smtClean="0"/>
              <a:t>遺伝か環境かという議論→輻輳説（割合）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２０世紀の議論状況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環境説の代表　行動科学（ワトソン）</a:t>
            </a:r>
          </a:p>
          <a:p>
            <a:r>
              <a:rPr lang="ja-JP" altLang="en-US" dirty="0" smtClean="0"/>
              <a:t>政治的遺伝強調思想は差別と結びついてきた。ヒトラーのアーリア人優越、アメリカの黒人は知能が低い、等。</a:t>
            </a:r>
          </a:p>
          <a:p>
            <a:r>
              <a:rPr kumimoji="1" lang="ja-JP" altLang="en-US" dirty="0" smtClean="0"/>
              <a:t>ＤＮＡの発見、ヒトゲノム計画で遺伝子の存在は確立→遺伝的性質が、環境によって発現したり、環境の強い作用（放射能等）により、遺伝子の変異、相互作用のあり方を究明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「先天性」の３つの要素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遺伝</a:t>
            </a:r>
          </a:p>
          <a:p>
            <a:pPr lvl="1" eaLnBrk="1" hangingPunct="1"/>
            <a:r>
              <a:rPr lang="ja-JP" altLang="en-US" dirty="0" smtClean="0"/>
              <a:t>遺伝子情報→受精（根源の先天的要素）</a:t>
            </a:r>
          </a:p>
          <a:p>
            <a:pPr eaLnBrk="1" hangingPunct="1"/>
            <a:r>
              <a:rPr lang="ja-JP" altLang="en-US" dirty="0" smtClean="0"/>
              <a:t>妊娠中の成長　</a:t>
            </a:r>
          </a:p>
          <a:p>
            <a:pPr lvl="1" eaLnBrk="1" hangingPunct="1"/>
            <a:r>
              <a:rPr lang="ja-JP" altLang="en-US" dirty="0" smtClean="0"/>
              <a:t>受精卵が胎内環境の下成長し、出産という環境の激変を経る。 →　胎教・古典的優生学</a:t>
            </a:r>
          </a:p>
          <a:p>
            <a:pPr eaLnBrk="1" hangingPunct="1"/>
            <a:r>
              <a:rPr lang="ja-JP" altLang="en-US" dirty="0" smtClean="0"/>
              <a:t>出産の影響</a:t>
            </a:r>
          </a:p>
          <a:p>
            <a:pPr lvl="1" eaLnBrk="1" hangingPunct="1"/>
            <a:r>
              <a:rPr lang="ja-JP" altLang="en-US" dirty="0" smtClean="0"/>
              <a:t>脳</a:t>
            </a:r>
            <a:r>
              <a:rPr lang="ja-JP" altLang="en-US" smtClean="0"/>
              <a:t>の圧迫　→　胎内環境を整えるのは親の責任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どこまでプログラミングされているのか　チョムスキー理論</a:t>
            </a:r>
          </a:p>
          <a:p>
            <a:pPr eaLnBrk="1" hangingPunct="1"/>
            <a:endParaRPr lang="ja-JP" altLang="en-US" dirty="0" smtClean="0"/>
          </a:p>
          <a:p>
            <a:pPr eaLnBrk="1" hangingPunct="1"/>
            <a:endParaRPr lang="ja-JP" altLang="en-US" dirty="0" smtClean="0"/>
          </a:p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環境とは何か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自然的環境　海洋・山岳・平地・砂漠</a:t>
            </a:r>
          </a:p>
          <a:p>
            <a:pPr eaLnBrk="1" hangingPunct="1"/>
            <a:r>
              <a:rPr lang="ja-JP" altLang="en-US" dirty="0" smtClean="0"/>
              <a:t>社会的環境　家庭・階層・地域・文化</a:t>
            </a:r>
          </a:p>
          <a:p>
            <a:pPr eaLnBrk="1" hangingPunct="1"/>
            <a:r>
              <a:rPr lang="ja-JP" altLang="en-US" dirty="0" smtClean="0"/>
              <a:t>教育的環境　</a:t>
            </a:r>
          </a:p>
          <a:p>
            <a:pPr eaLnBrk="1" hangingPunct="1"/>
            <a:r>
              <a:rPr lang="ja-JP" altLang="en-US" dirty="0" smtClean="0"/>
              <a:t>物質的環境　食べ物の農薬・添加物</a:t>
            </a:r>
          </a:p>
          <a:p>
            <a:pPr eaLnBrk="1" hangingPunct="1"/>
            <a:r>
              <a:rPr lang="ja-JP" altLang="en-US" dirty="0" smtClean="0"/>
              <a:t>環境の相違は、個々人の発達にどこまで影響するのか、遺伝と環境の関係は。</a:t>
            </a:r>
          </a:p>
          <a:p>
            <a:pPr eaLnBrk="1" hangingPunct="1">
              <a:buNone/>
            </a:pPr>
            <a:r>
              <a:rPr lang="ja-JP" altLang="en-US" dirty="0" smtClean="0"/>
              <a:t>　　「遺伝的資質は環境の影響で発現する」</a:t>
            </a:r>
          </a:p>
          <a:p>
            <a:pPr eaLnBrk="1" hangingPunct="1"/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遺伝・先天性と教育１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天性の優れた素質　見分けて伸ばす</a:t>
            </a:r>
          </a:p>
          <a:p>
            <a:pPr lvl="1"/>
            <a:r>
              <a:rPr lang="ja-JP" altLang="en-US" dirty="0" smtClean="0"/>
              <a:t>Ｃｆ</a:t>
            </a:r>
            <a:r>
              <a:rPr lang="ja-JP" altLang="en-US" dirty="0" smtClean="0"/>
              <a:t>　</a:t>
            </a:r>
            <a:r>
              <a:rPr lang="ja-JP" altLang="en-US" dirty="0" smtClean="0"/>
              <a:t>絶対音感</a:t>
            </a:r>
            <a:r>
              <a:rPr lang="ja-JP" altLang="en-US" dirty="0" smtClean="0"/>
              <a:t>へ</a:t>
            </a:r>
            <a:r>
              <a:rPr lang="ja-JP" altLang="en-US" dirty="0" smtClean="0"/>
              <a:t>の態度（ヨーロッパと日本）</a:t>
            </a:r>
          </a:p>
          <a:p>
            <a:pPr lvl="1"/>
            <a:r>
              <a:rPr lang="ja-JP" altLang="en-US" dirty="0" smtClean="0"/>
              <a:t>遺伝形質を測ることはよいことか（測る技術をめざすべきか）</a:t>
            </a:r>
          </a:p>
          <a:p>
            <a:pPr lvl="1">
              <a:buNone/>
            </a:pPr>
            <a:r>
              <a:rPr lang="ja-JP" altLang="en-US" dirty="0" smtClean="0"/>
              <a:t>　　　ｃｆ　「先天的知能」の計測の問題</a:t>
            </a:r>
          </a:p>
          <a:p>
            <a:pPr lvl="1"/>
            <a:r>
              <a:rPr lang="ja-JP" altLang="en-US" dirty="0" smtClean="0"/>
              <a:t>可能な時代になっていたとしたら、将来親として、子どもの遺伝的才能を測るか</a:t>
            </a:r>
          </a:p>
          <a:p>
            <a:pPr lvl="1"/>
            <a:r>
              <a:rPr lang="ja-JP" altLang="en-US" dirty="0" smtClean="0"/>
              <a:t>計測可能な時代になったとして、遺伝的才能によって与える教育を変えるのがよいのか</a:t>
            </a:r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遺伝・先天性と教育２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先天的？低い能力を教育はどう扱うべきか</a:t>
            </a:r>
          </a:p>
          <a:p>
            <a:pPr lvl="1"/>
            <a:r>
              <a:rPr lang="ja-JP" altLang="en-US" dirty="0" smtClean="0"/>
              <a:t>著しく運動能力が低い・音痴</a:t>
            </a:r>
          </a:p>
          <a:p>
            <a:r>
              <a:rPr kumimoji="1" lang="ja-JP" altLang="en-US" dirty="0" smtClean="0"/>
              <a:t>障害をどう扱うか（障害は先天的か）</a:t>
            </a:r>
          </a:p>
          <a:p>
            <a:pPr lvl="1"/>
            <a:r>
              <a:rPr lang="ja-JP" altLang="en-US" dirty="0" smtClean="0"/>
              <a:t>特別支援教育の章で扱う</a:t>
            </a:r>
          </a:p>
          <a:p>
            <a:r>
              <a:rPr kumimoji="1" lang="ja-JP" altLang="en-US" dirty="0" smtClean="0"/>
              <a:t>環境</a:t>
            </a:r>
            <a:r>
              <a:rPr kumimoji="1" lang="ja-JP" altLang="en-US" dirty="0" smtClean="0"/>
              <a:t>に</a:t>
            </a:r>
            <a:r>
              <a:rPr kumimoji="1" lang="ja-JP" altLang="en-US" dirty="0" smtClean="0"/>
              <a:t>よって</a:t>
            </a:r>
            <a:r>
              <a:rPr kumimoji="1" lang="ja-JP" altLang="en-US" dirty="0" smtClean="0"/>
              <a:t>生</a:t>
            </a:r>
            <a:r>
              <a:rPr kumimoji="1" lang="ja-JP" altLang="en-US" dirty="0" smtClean="0"/>
              <a:t>ずる障害</a:t>
            </a:r>
            <a:r>
              <a:rPr kumimoji="1" lang="ja-JP" altLang="en-US" dirty="0" smtClean="0"/>
              <a:t>は</a:t>
            </a:r>
            <a:r>
              <a:rPr kumimoji="1" lang="ja-JP" altLang="en-US" dirty="0" smtClean="0"/>
              <a:t>、環境の改善</a:t>
            </a:r>
          </a:p>
          <a:p>
            <a:pPr lvl="1"/>
            <a:r>
              <a:rPr kumimoji="1" lang="ja-JP" altLang="en-US" dirty="0" smtClean="0"/>
              <a:t>物質的環境</a:t>
            </a:r>
          </a:p>
          <a:p>
            <a:pPr lvl="1"/>
            <a:r>
              <a:rPr lang="ja-JP" altLang="en-US" dirty="0" smtClean="0"/>
              <a:t>家庭</a:t>
            </a:r>
            <a:r>
              <a:rPr lang="ja-JP" altLang="en-US" dirty="0" smtClean="0"/>
              <a:t>、教室環境のストレスによる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環境説について考える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「環境が人間を作る」（タブララサ説）は、人間の平等の主張であった。</a:t>
            </a:r>
          </a:p>
          <a:p>
            <a:pPr eaLnBrk="1" hangingPunct="1"/>
            <a:r>
              <a:rPr lang="ja-JP" altLang="en-US" smtClean="0"/>
              <a:t>しかし、環境そのものは平等ではない。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バーンシュタインの言語コード・階級文化（ポール・ウィリス</a:t>
            </a:r>
            <a:r>
              <a:rPr lang="en-US" altLang="ja-JP" smtClean="0"/>
              <a:t>『</a:t>
            </a:r>
            <a:r>
              <a:rPr lang="ja-JP" altLang="en-US" smtClean="0"/>
              <a:t>ハマータウンの野郎ども</a:t>
            </a:r>
            <a:r>
              <a:rPr lang="en-US" altLang="ja-JP" smtClean="0"/>
              <a:t>』</a:t>
            </a:r>
          </a:p>
          <a:p>
            <a:pPr eaLnBrk="1" hangingPunct="1"/>
            <a:r>
              <a:rPr lang="ja-JP" altLang="en-US" smtClean="0"/>
              <a:t>環境を家庭的不平等から脱した完全な平等にする教育＝キブツ（ｃｆ　ヤマギシ会）</a:t>
            </a:r>
          </a:p>
          <a:p>
            <a:pPr eaLnBrk="1" hangingPunct="1"/>
            <a:r>
              <a:rPr lang="ja-JP" altLang="en-US" smtClean="0"/>
              <a:t>キブツは人々を幸福にしたか（家庭の復活）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才能は誰のものか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才能は個人のものなのか</a:t>
            </a:r>
          </a:p>
          <a:p>
            <a:r>
              <a:rPr lang="ja-JP" altLang="en-US" dirty="0" smtClean="0"/>
              <a:t>才能は、環境のなかで発達し、教育的実践によって開花する。→才能は社会のものなのか</a:t>
            </a:r>
          </a:p>
          <a:p>
            <a:r>
              <a:rPr kumimoji="1" lang="ja-JP" altLang="en-US" dirty="0" smtClean="0"/>
              <a:t>ソ連時代の才能の扱い方は、どうなのか。</a:t>
            </a:r>
          </a:p>
          <a:p>
            <a:r>
              <a:rPr lang="ja-JP" altLang="en-US" dirty="0" smtClean="0"/>
              <a:t>多額の税金をつぎ込んで、オリンピック選手を養成することは、妥当か。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344</Words>
  <Application>Microsoft Office PowerPoint</Application>
  <PresentationFormat>画面に合わせる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標準デザイン</vt:lpstr>
      <vt:lpstr>先天性と後天性</vt:lpstr>
      <vt:lpstr>遺伝か環境かの問題</vt:lpstr>
      <vt:lpstr>２０世紀の議論状況</vt:lpstr>
      <vt:lpstr>「先天性」の３つの要素</vt:lpstr>
      <vt:lpstr>環境とは何か</vt:lpstr>
      <vt:lpstr>遺伝・先天性と教育１</vt:lpstr>
      <vt:lpstr>遺伝・先天性と教育２</vt:lpstr>
      <vt:lpstr>環境説について考える</vt:lpstr>
      <vt:lpstr>才能は誰のものか</vt:lpstr>
      <vt:lpstr>環境と教育を考えてみよう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先天性と後天性</dc:title>
  <dc:creator>wakei</dc:creator>
  <cp:lastModifiedBy>wakei</cp:lastModifiedBy>
  <cp:revision>16</cp:revision>
  <dcterms:created xsi:type="dcterms:W3CDTF">2007-10-11T09:56:16Z</dcterms:created>
  <dcterms:modified xsi:type="dcterms:W3CDTF">2014-10-10T12:50:02Z</dcterms:modified>
</cp:coreProperties>
</file>