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9A67-8972-4F5E-9B7B-1FCDDA812041}" type="datetimeFigureOut">
              <a:rPr kumimoji="1" lang="ja-JP" altLang="en-US" smtClean="0"/>
              <a:pPr/>
              <a:t>2014/9/19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3B6A-33F8-4C2E-AAEE-29D6B4F521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教育とは何か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α</a:t>
            </a:r>
            <a:r>
              <a:rPr kumimoji="1" lang="ja-JP" altLang="en-US" dirty="0" smtClean="0"/>
              <a:t>であり</a:t>
            </a:r>
            <a:r>
              <a:rPr kumimoji="1" lang="en-US" altLang="ja-JP" dirty="0" smtClean="0"/>
              <a:t>ω</a:t>
            </a:r>
            <a:r>
              <a:rPr kumimoji="1" lang="ja-JP" altLang="en-US" dirty="0" smtClean="0"/>
              <a:t>である問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教育とはどういう現象・行為か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個人</a:t>
            </a:r>
            <a:r>
              <a:rPr kumimoji="1" lang="ja-JP" altLang="en-US" dirty="0" smtClean="0"/>
              <a:t>の側から見る→素質</a:t>
            </a:r>
            <a:r>
              <a:rPr kumimoji="1" lang="ja-JP" altLang="en-US" dirty="0" smtClean="0"/>
              <a:t>を</a:t>
            </a:r>
            <a:r>
              <a:rPr kumimoji="1" lang="ja-JP" altLang="en-US" dirty="0" smtClean="0"/>
              <a:t>引きだす</a:t>
            </a:r>
          </a:p>
          <a:p>
            <a:pPr lvl="1"/>
            <a:r>
              <a:rPr lang="ja-JP" altLang="en-US" dirty="0" smtClean="0"/>
              <a:t>どのよう</a:t>
            </a:r>
            <a:r>
              <a:rPr lang="ja-JP" altLang="en-US" dirty="0" smtClean="0"/>
              <a:t>な素質を重視</a:t>
            </a:r>
            <a:r>
              <a:rPr lang="ja-JP" altLang="en-US" dirty="0" smtClean="0"/>
              <a:t>するの</a:t>
            </a:r>
            <a:r>
              <a:rPr lang="ja-JP" altLang="en-US" dirty="0" smtClean="0"/>
              <a:t>か←社会</a:t>
            </a:r>
            <a:endParaRPr kumimoji="1" lang="ja-JP" altLang="en-US" dirty="0" smtClean="0"/>
          </a:p>
          <a:p>
            <a:r>
              <a:rPr lang="ja-JP" altLang="en-US" dirty="0" smtClean="0"/>
              <a:t>社会</a:t>
            </a:r>
            <a:r>
              <a:rPr lang="ja-JP" altLang="en-US" dirty="0" smtClean="0"/>
              <a:t>の側から見る→規範</a:t>
            </a:r>
            <a:r>
              <a:rPr lang="ja-JP" altLang="en-US" dirty="0" smtClean="0"/>
              <a:t>・知識を個人に内面化</a:t>
            </a:r>
            <a:r>
              <a:rPr lang="ja-JP" altLang="en-US" dirty="0" smtClean="0"/>
              <a:t>させる</a:t>
            </a:r>
          </a:p>
          <a:p>
            <a:pPr lvl="1"/>
            <a:r>
              <a:rPr lang="ja-JP" altLang="en-US" dirty="0" smtClean="0"/>
              <a:t>規範</a:t>
            </a:r>
            <a:r>
              <a:rPr lang="ja-JP" altLang="en-US" dirty="0" smtClean="0"/>
              <a:t>・知識は、社会に存在するが、個人（親・教師）を通して、選択的に個人に内面化</a:t>
            </a:r>
            <a:endParaRPr lang="ja-JP" altLang="en-US" dirty="0" smtClean="0"/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⇧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どのような素質</a:t>
            </a:r>
            <a:r>
              <a:rPr lang="ja-JP" altLang="en-US" dirty="0" smtClean="0"/>
              <a:t>、規範</a:t>
            </a:r>
            <a:r>
              <a:rPr lang="ja-JP" altLang="en-US" dirty="0" smtClean="0"/>
              <a:t>・知識</a:t>
            </a:r>
            <a:r>
              <a:rPr lang="ja-JP" altLang="en-US" dirty="0" smtClean="0"/>
              <a:t>か、</a:t>
            </a:r>
            <a:r>
              <a:rPr kumimoji="1" lang="ja-JP" altLang="en-US" dirty="0" smtClean="0"/>
              <a:t>選択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/>
              <a:t>個人か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/>
              <a:t>社会か</a:t>
            </a:r>
          </a:p>
          <a:p>
            <a:pPr>
              <a:buNone/>
            </a:pPr>
            <a:r>
              <a:rPr lang="ja-JP" altLang="en-US" dirty="0" smtClean="0"/>
              <a:t>Ｃｆ</a:t>
            </a:r>
            <a:r>
              <a:rPr lang="ja-JP" altLang="en-US" dirty="0" smtClean="0"/>
              <a:t>　自分</a:t>
            </a:r>
            <a:r>
              <a:rPr lang="ja-JP" altLang="en-US" dirty="0" smtClean="0"/>
              <a:t>・子どもに、学力、芸術、スポーツに複数秀でたものがあったら、どれを選択するか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人間の可塑性は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教育の前提条件＝人間の可塑性</a:t>
            </a:r>
          </a:p>
          <a:p>
            <a:r>
              <a:rPr lang="ja-JP" altLang="en-US" dirty="0" smtClean="0"/>
              <a:t>ポルトマン</a:t>
            </a:r>
            <a:r>
              <a:rPr lang="ja-JP" altLang="en-US" dirty="0" smtClean="0"/>
              <a:t>「生理的早産（人の可塑性を拡大した要因）</a:t>
            </a:r>
            <a:r>
              <a:rPr lang="ja-JP" altLang="en-US" dirty="0" smtClean="0"/>
              <a:t>」ボーボワール「女は生まない、女になるのだ」</a:t>
            </a:r>
            <a:endParaRPr lang="ja-JP" altLang="en-US" dirty="0" smtClean="0"/>
          </a:p>
          <a:p>
            <a:r>
              <a:rPr lang="ja-JP" altLang="en-US" dirty="0" smtClean="0"/>
              <a:t>素質の開花、規範の内面化は無限なの</a:t>
            </a:r>
            <a:r>
              <a:rPr lang="ja-JP" altLang="en-US" dirty="0" smtClean="0"/>
              <a:t>か</a:t>
            </a:r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ja-JP" altLang="en-US" dirty="0" smtClean="0"/>
              <a:t>？狼少女、胎内記憶</a:t>
            </a:r>
          </a:p>
          <a:p>
            <a:pPr>
              <a:buNone/>
            </a:pPr>
            <a:r>
              <a:rPr lang="ja-JP" altLang="en-US" dirty="0" smtClean="0"/>
              <a:t>　　発達障害と健常、全面発達、発達の無限性</a:t>
            </a:r>
            <a:endParaRPr lang="ja-JP" altLang="en-US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誰が教育してきたのか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/>
              <a:t>身分制</a:t>
            </a:r>
            <a:r>
              <a:rPr kumimoji="1" lang="ja-JP" altLang="en-US" dirty="0" smtClean="0"/>
              <a:t>社会と民主主義社会</a:t>
            </a:r>
          </a:p>
          <a:p>
            <a:r>
              <a:rPr kumimoji="1" lang="ja-JP" altLang="en-US" dirty="0" smtClean="0"/>
              <a:t>身分制社会</a:t>
            </a:r>
          </a:p>
          <a:p>
            <a:pPr lvl="1"/>
            <a:r>
              <a:rPr lang="ja-JP" altLang="en-US" dirty="0"/>
              <a:t>支配者　</a:t>
            </a:r>
            <a:r>
              <a:rPr lang="ja-JP" altLang="en-US" dirty="0" smtClean="0"/>
              <a:t>個人教授</a:t>
            </a:r>
          </a:p>
          <a:p>
            <a:pPr lvl="1"/>
            <a:r>
              <a:rPr kumimoji="1" lang="ja-JP" altLang="en-US" dirty="0" smtClean="0"/>
              <a:t>役人僧侶　学校</a:t>
            </a:r>
          </a:p>
          <a:p>
            <a:pPr lvl="1"/>
            <a:r>
              <a:rPr lang="ja-JP" altLang="en-US" dirty="0"/>
              <a:t>農民　</a:t>
            </a:r>
            <a:r>
              <a:rPr lang="ja-JP" altLang="en-US" dirty="0" smtClean="0"/>
              <a:t>　　農村共同体</a:t>
            </a:r>
          </a:p>
          <a:p>
            <a:pPr lvl="1"/>
            <a:r>
              <a:rPr kumimoji="1" lang="ja-JP" altLang="en-US" dirty="0" smtClean="0"/>
              <a:t>職人　　　徒弟制</a:t>
            </a:r>
          </a:p>
          <a:p>
            <a:r>
              <a:rPr lang="ja-JP" altLang="en-US" dirty="0"/>
              <a:t>民主</a:t>
            </a:r>
            <a:r>
              <a:rPr lang="ja-JP" altLang="en-US" dirty="0" smtClean="0"/>
              <a:t>主義社会</a:t>
            </a:r>
          </a:p>
          <a:p>
            <a:pPr lvl="1"/>
            <a:r>
              <a:rPr kumimoji="1" lang="ja-JP" altLang="en-US" dirty="0" smtClean="0"/>
              <a:t>国民</a:t>
            </a:r>
            <a:r>
              <a:rPr kumimoji="1" lang="ja-JP" altLang="en-US" dirty="0"/>
              <a:t>と</a:t>
            </a:r>
            <a:r>
              <a:rPr kumimoji="1" lang="ja-JP" altLang="en-US" dirty="0" smtClean="0"/>
              <a:t>して学校</a:t>
            </a:r>
          </a:p>
          <a:p>
            <a:pPr lvl="1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en-US" sz="3200" dirty="0" smtClean="0">
                <a:solidFill>
                  <a:srgbClr val="FF0000"/>
                </a:solidFill>
              </a:rPr>
              <a:t>教育者＝親とは</a:t>
            </a:r>
            <a:r>
              <a:rPr lang="ja-JP" altLang="en-US" sz="3200" dirty="0" smtClean="0">
                <a:solidFill>
                  <a:srgbClr val="FF0000"/>
                </a:solidFill>
              </a:rPr>
              <a:t>いえない　</a:t>
            </a:r>
            <a:r>
              <a:rPr lang="ja-JP" altLang="en-US" sz="3200" dirty="0" smtClean="0"/>
              <a:t>バダンテール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教育学と科学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科学の要件　普遍的真理・客観性・法則性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人間の実践→客観性？アイヒマン実験</a:t>
            </a:r>
            <a:endParaRPr kumimoji="1" lang="ja-JP" altLang="en-US" dirty="0" smtClean="0"/>
          </a:p>
          <a:p>
            <a:r>
              <a:rPr lang="ja-JP" altLang="en-US" dirty="0" smtClean="0"/>
              <a:t>実験の要件　同一条件で予測・実験・結果が恒常的に同一になる。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同一条件の成立が教育では困難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同じ実践でも結果は人によって異なる</a:t>
            </a:r>
          </a:p>
          <a:p>
            <a:r>
              <a:rPr kumimoji="1" lang="ja-JP" altLang="en-US" dirty="0" smtClean="0"/>
              <a:t>実験と倫理性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プラセボ使用実験は教育になじまない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ピグマリオン効果の実験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教育学学習の基本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教育学は実践学　ひとつの客観的ベストではなく、複数のベターを個人に合わせて使える</a:t>
            </a:r>
          </a:p>
          <a:p>
            <a:r>
              <a:rPr lang="ja-JP" altLang="en-US" dirty="0" smtClean="0"/>
              <a:t>事実を見る力をつける　課題を見逃さない</a:t>
            </a:r>
          </a:p>
          <a:p>
            <a:r>
              <a:rPr kumimoji="1" lang="ja-JP" altLang="en-US" dirty="0" smtClean="0"/>
              <a:t>創造的な解決能力</a:t>
            </a:r>
          </a:p>
          <a:p>
            <a:r>
              <a:rPr lang="ja-JP" altLang="en-US" dirty="0" smtClean="0"/>
              <a:t>教育は個人と社会の</a:t>
            </a:r>
            <a:r>
              <a:rPr lang="ja-JP" altLang="en-US" smtClean="0"/>
              <a:t>相互関係の中で理解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159</Words>
  <Application>Microsoft Office PowerPoint</Application>
  <PresentationFormat>画面に合わせる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教育とは何か</vt:lpstr>
      <vt:lpstr>教育とはどういう現象・行為か</vt:lpstr>
      <vt:lpstr>人間の可塑性は</vt:lpstr>
      <vt:lpstr>誰が教育してきたのか</vt:lpstr>
      <vt:lpstr>教育学と科学</vt:lpstr>
      <vt:lpstr>教育学学習の基本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教育とは何か</dc:title>
  <dc:creator>wakei</dc:creator>
  <cp:lastModifiedBy>wakei</cp:lastModifiedBy>
  <cp:revision>10</cp:revision>
  <dcterms:created xsi:type="dcterms:W3CDTF">2012-09-21T11:34:17Z</dcterms:created>
  <dcterms:modified xsi:type="dcterms:W3CDTF">2014-09-19T04:28:34Z</dcterms:modified>
</cp:coreProperties>
</file>