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907C-DED7-46E4-9BF1-07B7AAA071AF}" type="datetimeFigureOut">
              <a:rPr kumimoji="1" lang="ja-JP" altLang="en-US" smtClean="0"/>
              <a:t>2013/7/10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D18F-7DD2-4E51-9F2F-60373661F4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410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907C-DED7-46E4-9BF1-07B7AAA071AF}" type="datetimeFigureOut">
              <a:rPr kumimoji="1" lang="ja-JP" altLang="en-US" smtClean="0"/>
              <a:t>2013/7/10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D18F-7DD2-4E51-9F2F-60373661F4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1844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907C-DED7-46E4-9BF1-07B7AAA071AF}" type="datetimeFigureOut">
              <a:rPr kumimoji="1" lang="ja-JP" altLang="en-US" smtClean="0"/>
              <a:t>2013/7/10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D18F-7DD2-4E51-9F2F-60373661F4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442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907C-DED7-46E4-9BF1-07B7AAA071AF}" type="datetimeFigureOut">
              <a:rPr kumimoji="1" lang="ja-JP" altLang="en-US" smtClean="0"/>
              <a:t>2013/7/10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D18F-7DD2-4E51-9F2F-60373661F4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2421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907C-DED7-46E4-9BF1-07B7AAA071AF}" type="datetimeFigureOut">
              <a:rPr kumimoji="1" lang="ja-JP" altLang="en-US" smtClean="0"/>
              <a:t>2013/7/10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D18F-7DD2-4E51-9F2F-60373661F4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874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907C-DED7-46E4-9BF1-07B7AAA071AF}" type="datetimeFigureOut">
              <a:rPr kumimoji="1" lang="ja-JP" altLang="en-US" smtClean="0"/>
              <a:t>2013/7/10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D18F-7DD2-4E51-9F2F-60373661F4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757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907C-DED7-46E4-9BF1-07B7AAA071AF}" type="datetimeFigureOut">
              <a:rPr kumimoji="1" lang="ja-JP" altLang="en-US" smtClean="0"/>
              <a:t>2013/7/10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D18F-7DD2-4E51-9F2F-60373661F4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04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907C-DED7-46E4-9BF1-07B7AAA071AF}" type="datetimeFigureOut">
              <a:rPr kumimoji="1" lang="ja-JP" altLang="en-US" smtClean="0"/>
              <a:t>2013/7/10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D18F-7DD2-4E51-9F2F-60373661F4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9769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907C-DED7-46E4-9BF1-07B7AAA071AF}" type="datetimeFigureOut">
              <a:rPr kumimoji="1" lang="ja-JP" altLang="en-US" smtClean="0"/>
              <a:t>2013/7/10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D18F-7DD2-4E51-9F2F-60373661F4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9071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907C-DED7-46E4-9BF1-07B7AAA071AF}" type="datetimeFigureOut">
              <a:rPr kumimoji="1" lang="ja-JP" altLang="en-US" smtClean="0"/>
              <a:t>2013/7/10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D18F-7DD2-4E51-9F2F-60373661F4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025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907C-DED7-46E4-9BF1-07B7AAA071AF}" type="datetimeFigureOut">
              <a:rPr kumimoji="1" lang="ja-JP" altLang="en-US" smtClean="0"/>
              <a:t>2013/7/10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D18F-7DD2-4E51-9F2F-60373661F4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695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F907C-DED7-46E4-9BF1-07B7AAA071AF}" type="datetimeFigureOut">
              <a:rPr kumimoji="1" lang="ja-JP" altLang="en-US" smtClean="0"/>
              <a:t>2013/7/10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DD18F-7DD2-4E51-9F2F-60373661F4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761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Teen court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厳罰</a:t>
            </a:r>
            <a:r>
              <a:rPr lang="ja-JP" altLang="en-US" dirty="0" smtClean="0"/>
              <a:t>主義と異なる更生法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9232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少年犯罪の扱い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１９世紀まで　児童からは大人と区別せず</a:t>
            </a:r>
            <a:endParaRPr kumimoji="1" lang="en-US" altLang="ja-JP" dirty="0" smtClean="0"/>
          </a:p>
          <a:p>
            <a:r>
              <a:rPr lang="ja-JP" altLang="en-US" dirty="0" smtClean="0"/>
              <a:t>１９世紀末、アメリカで少年法成立　保護主義</a:t>
            </a:r>
            <a:endParaRPr lang="en-US" altLang="ja-JP" dirty="0" smtClean="0"/>
          </a:p>
          <a:p>
            <a:r>
              <a:rPr kumimoji="1" lang="ja-JP" altLang="en-US" dirty="0" smtClean="0"/>
              <a:t>戦後、日本に導入</a:t>
            </a:r>
            <a:endParaRPr kumimoji="1" lang="en-US" altLang="ja-JP" dirty="0" smtClean="0"/>
          </a:p>
          <a:p>
            <a:r>
              <a:rPr lang="ja-JP" altLang="en-US" dirty="0" smtClean="0"/>
              <a:t>１９７０－８０年代アメリカは厳罰主義に転換</a:t>
            </a:r>
            <a:endParaRPr lang="en-US" altLang="ja-JP" dirty="0" smtClean="0"/>
          </a:p>
          <a:p>
            <a:r>
              <a:rPr kumimoji="1" lang="ja-JP" altLang="en-US" dirty="0" smtClean="0"/>
              <a:t>犯罪数は改善されず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厳罰</a:t>
            </a:r>
            <a:r>
              <a:rPr lang="ja-JP" altLang="en-US" dirty="0" smtClean="0"/>
              <a:t>主義</a:t>
            </a:r>
            <a:r>
              <a:rPr lang="ja-JP" altLang="en-US" dirty="0"/>
              <a:t>（大人</a:t>
            </a:r>
            <a:r>
              <a:rPr lang="ja-JP" altLang="en-US" dirty="0" smtClean="0"/>
              <a:t>と同じ刑事裁判）は人的・資金的資源を必要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軽犯罪の放置⇒犯罪者として育つ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57160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Teen court</a:t>
            </a:r>
            <a:r>
              <a:rPr kumimoji="1" lang="ja-JP" altLang="en-US" dirty="0" smtClean="0"/>
              <a:t>の構想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８０年代テキサスのオデッサの母親</a:t>
            </a:r>
            <a:endParaRPr kumimoji="1" lang="en-US" altLang="ja-JP" dirty="0" smtClean="0"/>
          </a:p>
          <a:p>
            <a:r>
              <a:rPr lang="ja-JP" altLang="en-US" dirty="0" smtClean="0"/>
              <a:t>初犯で対応</a:t>
            </a:r>
            <a:endParaRPr lang="en-US" altLang="ja-JP" dirty="0" smtClean="0"/>
          </a:p>
          <a:p>
            <a:r>
              <a:rPr kumimoji="1" lang="ja-JP" altLang="en-US" dirty="0"/>
              <a:t>同年齢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人</a:t>
            </a:r>
            <a:r>
              <a:rPr kumimoji="1" lang="ja-JP" altLang="en-US" dirty="0" smtClean="0"/>
              <a:t>が裁く（</a:t>
            </a:r>
            <a:r>
              <a:rPr kumimoji="1" lang="en-US" altLang="ja-JP" dirty="0" smtClean="0"/>
              <a:t>peer court)</a:t>
            </a:r>
          </a:p>
          <a:p>
            <a:r>
              <a:rPr lang="ja-JP" altLang="en-US" dirty="0" smtClean="0"/>
              <a:t>修復的司法の考えを導入</a:t>
            </a:r>
            <a:endParaRPr lang="en-US" altLang="ja-JP" dirty="0" smtClean="0"/>
          </a:p>
          <a:p>
            <a:r>
              <a:rPr kumimoji="1" lang="ja-JP" altLang="en-US" dirty="0" smtClean="0"/>
              <a:t>公開でより厳しい裁き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78700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Teen court</a:t>
            </a:r>
            <a:r>
              <a:rPr kumimoji="1" lang="ja-JP" altLang="en-US" dirty="0" smtClean="0"/>
              <a:t>の実際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Teen court </a:t>
            </a:r>
            <a:r>
              <a:rPr lang="ja-JP" altLang="en-US" dirty="0" smtClean="0"/>
              <a:t>を受けられる者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軽犯罪を犯した初犯の少年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選択した者</a:t>
            </a:r>
            <a:endParaRPr kumimoji="1" lang="en-US" altLang="ja-JP" dirty="0" smtClean="0"/>
          </a:p>
          <a:p>
            <a:r>
              <a:rPr lang="ja-JP" altLang="en-US" dirty="0"/>
              <a:t>誰</a:t>
            </a:r>
            <a:r>
              <a:rPr lang="ja-JP" altLang="en-US" dirty="0" smtClean="0"/>
              <a:t>が</a:t>
            </a:r>
            <a:r>
              <a:rPr lang="ja-JP" altLang="en-US" dirty="0"/>
              <a:t>裁く</a:t>
            </a:r>
            <a:r>
              <a:rPr lang="ja-JP" altLang="en-US" dirty="0" smtClean="0"/>
              <a:t>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検事</a:t>
            </a:r>
            <a:r>
              <a:rPr lang="ja-JP" altLang="en-US" dirty="0"/>
              <a:t>・</a:t>
            </a:r>
            <a:r>
              <a:rPr lang="ja-JP" altLang="en-US" dirty="0" smtClean="0"/>
              <a:t>弁護士　ボランティアで講習を受ける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陪審員　ボランティアと罰として行う者</a:t>
            </a:r>
            <a:endParaRPr kumimoji="1" lang="en-US" altLang="ja-JP" dirty="0" smtClean="0"/>
          </a:p>
          <a:p>
            <a:r>
              <a:rPr lang="ja-JP" altLang="en-US" dirty="0"/>
              <a:t>主</a:t>
            </a:r>
            <a:r>
              <a:rPr lang="ja-JP" altLang="en-US" dirty="0" smtClean="0"/>
              <a:t>な判決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社会</a:t>
            </a:r>
            <a:r>
              <a:rPr kumimoji="1" lang="ja-JP" altLang="en-US" dirty="0" smtClean="0"/>
              <a:t>奉仕・反省文・陪審員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修復的</a:t>
            </a:r>
            <a:r>
              <a:rPr lang="ja-JP" altLang="en-US" dirty="0"/>
              <a:t>司法</a:t>
            </a:r>
            <a:r>
              <a:rPr lang="ja-JP" altLang="en-US" dirty="0" smtClean="0"/>
              <a:t>の要素</a:t>
            </a:r>
            <a:r>
              <a:rPr lang="ja-JP" altLang="en-US" dirty="0"/>
              <a:t>（</a:t>
            </a:r>
            <a:r>
              <a:rPr lang="ja-JP" altLang="en-US" dirty="0" smtClean="0"/>
              <a:t>被害者の声）・弁償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69878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成果と批判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成果は再犯率の低下（正規の青少年裁判を受けた者との比較）</a:t>
            </a:r>
            <a:endParaRPr kumimoji="1" lang="en-US" altLang="ja-JP" dirty="0" smtClean="0"/>
          </a:p>
          <a:p>
            <a:r>
              <a:rPr lang="ja-JP" altLang="en-US" dirty="0" smtClean="0"/>
              <a:t>理由　判決を実行すると犯罪歴が</a:t>
            </a:r>
            <a:r>
              <a:rPr lang="ja-JP" altLang="en-US" dirty="0"/>
              <a:t>抹消</a:t>
            </a:r>
            <a:r>
              <a:rPr lang="ja-JP" altLang="en-US" dirty="0" smtClean="0"/>
              <a:t>される</a:t>
            </a:r>
            <a:endParaRPr lang="en-US" altLang="ja-JP" dirty="0" smtClean="0"/>
          </a:p>
          <a:p>
            <a:r>
              <a:rPr kumimoji="1" lang="ja-JP" altLang="en-US" dirty="0" smtClean="0"/>
              <a:t>批判　学校で行われる場合、追求的になりがち（山口直也）</a:t>
            </a:r>
            <a:endParaRPr kumimoji="1" lang="en-US" altLang="ja-JP" dirty="0" smtClean="0"/>
          </a:p>
          <a:p>
            <a:r>
              <a:rPr lang="ja-JP" altLang="en-US" dirty="0" smtClean="0"/>
              <a:t>困難　資金の問題　ダイバージョンプログラムなので、公費投入が少ない。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6842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92</Words>
  <Application>Microsoft Office PowerPoint</Application>
  <PresentationFormat>画面に合わせる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​​テーマ</vt:lpstr>
      <vt:lpstr>Teen court</vt:lpstr>
      <vt:lpstr>少年犯罪の扱い</vt:lpstr>
      <vt:lpstr>Teen courtの構想</vt:lpstr>
      <vt:lpstr>Teen courtの実際</vt:lpstr>
      <vt:lpstr>成果と批判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Teen court</dc:title>
  <dc:creator>Windows User</dc:creator>
  <cp:lastModifiedBy>Windows User</cp:lastModifiedBy>
  <cp:revision>3</cp:revision>
  <dcterms:created xsi:type="dcterms:W3CDTF">2013-07-10T05:10:45Z</dcterms:created>
  <dcterms:modified xsi:type="dcterms:W3CDTF">2013-07-10T05:34:16Z</dcterms:modified>
</cp:coreProperties>
</file>