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FE8B6-2B6D-470B-8D99-50501BED6947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96480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C07EC-4A55-40DB-8D20-4805E43EA543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9135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88DBE-B67A-4025-9DEB-650233DCE998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37175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C6B23-D55C-485A-9533-29F7EDDC7ED1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98037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5C3AF-F533-466F-865C-34A79CFFA7E3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4039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AEFCC-60D7-448E-B8EA-5C8A5ABE468E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84833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9B0FA-B2C0-48DA-9626-69FFD157F314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56517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78223-72C9-4892-AD92-51F842C9A0D4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93814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FF106-57D3-4678-B925-BB0159AA98A1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7363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29312-23A9-49A9-9499-4CFE772EEF69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11630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A64F3-B9DE-4774-9D64-BDB34EDD8AE6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77437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8E6058-14BC-4197-ABFD-900FF4115F5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犯罪者の矯正を考える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犯罪を罰する目的とは？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犯罪者を罰する目的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処罰の目的＝社会の安定の確保</a:t>
            </a:r>
            <a:endParaRPr lang="en-US" altLang="ja-JP" dirty="0" smtClean="0"/>
          </a:p>
          <a:p>
            <a:r>
              <a:rPr lang="ja-JP" altLang="en-US" dirty="0" smtClean="0"/>
              <a:t>処罰の原理</a:t>
            </a:r>
          </a:p>
          <a:p>
            <a:pPr lvl="1"/>
            <a:r>
              <a:rPr lang="ja-JP" altLang="en-US" dirty="0" smtClean="0"/>
              <a:t>応報</a:t>
            </a:r>
            <a:r>
              <a:rPr lang="ja-JP" altLang="en-US" dirty="0"/>
              <a:t>　「目には目を」の意味</a:t>
            </a:r>
          </a:p>
          <a:p>
            <a:pPr lvl="1">
              <a:buFontTx/>
              <a:buNone/>
            </a:pPr>
            <a:r>
              <a:rPr lang="ja-JP" altLang="en-US" dirty="0"/>
              <a:t>　　　適切な罰・軽すぎる罰・重すぎる罰</a:t>
            </a:r>
          </a:p>
          <a:p>
            <a:pPr lvl="1">
              <a:buFontTx/>
              <a:buNone/>
            </a:pPr>
            <a:r>
              <a:rPr lang="ja-JP" altLang="en-US" dirty="0"/>
              <a:t>　　　無実に対する罰は（応報への批判テキスト）</a:t>
            </a:r>
          </a:p>
          <a:p>
            <a:pPr lvl="1"/>
            <a:r>
              <a:rPr lang="ja-JP" altLang="en-US" dirty="0"/>
              <a:t>抑止（見せしめ</a:t>
            </a:r>
            <a:r>
              <a:rPr lang="ja-JP" altLang="en-US" dirty="0" smtClean="0"/>
              <a:t>）→公開処刑・さらし者</a:t>
            </a:r>
            <a:endParaRPr lang="ja-JP" altLang="en-US" dirty="0"/>
          </a:p>
          <a:p>
            <a:pPr lvl="1">
              <a:buFontTx/>
              <a:buNone/>
            </a:pPr>
            <a:r>
              <a:rPr lang="ja-JP" altLang="en-US" dirty="0"/>
              <a:t>　　　抑止効果はあるか</a:t>
            </a:r>
          </a:p>
          <a:p>
            <a:pPr lvl="1"/>
            <a:r>
              <a:rPr lang="ja-JP" altLang="en-US" dirty="0"/>
              <a:t>更生（教育）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誰のために罰するのか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lang="ja-JP" altLang="en-US" dirty="0" smtClean="0"/>
              <a:t>国家</a:t>
            </a:r>
          </a:p>
          <a:p>
            <a:pPr lvl="1"/>
            <a:r>
              <a:rPr lang="ja-JP" altLang="en-US" dirty="0" smtClean="0"/>
              <a:t>民主</a:t>
            </a:r>
            <a:r>
              <a:rPr lang="ja-JP" altLang="en-US" dirty="0" smtClean="0"/>
              <a:t>主義以前は国家（王）への犯罪は最も重罪</a:t>
            </a:r>
          </a:p>
          <a:p>
            <a:pPr lvl="1"/>
            <a:r>
              <a:rPr lang="ja-JP" altLang="en-US" dirty="0" smtClean="0"/>
              <a:t>現在でも内乱罪・外患誘致罪・外患援助罪は死刑を含む罰　</a:t>
            </a:r>
            <a:endParaRPr lang="ja-JP" altLang="en-US" dirty="0"/>
          </a:p>
          <a:p>
            <a:r>
              <a:rPr lang="ja-JP" altLang="en-US" dirty="0" smtClean="0"/>
              <a:t>社会　犯罪者の抹殺・追放で安全の確保</a:t>
            </a:r>
            <a:endParaRPr lang="ja-JP" altLang="en-US" dirty="0"/>
          </a:p>
          <a:p>
            <a:r>
              <a:rPr lang="ja-JP" altLang="en-US" dirty="0" smtClean="0"/>
              <a:t>被害者</a:t>
            </a:r>
          </a:p>
          <a:p>
            <a:pPr lvl="1"/>
            <a:r>
              <a:rPr lang="ja-JP" altLang="en-US" dirty="0" smtClean="0"/>
              <a:t>時代を遡るほど、被害者は自力救済（復讐）</a:t>
            </a:r>
          </a:p>
          <a:p>
            <a:pPr lvl="1"/>
            <a:r>
              <a:rPr lang="ja-JP" altLang="en-US" dirty="0" smtClean="0"/>
              <a:t>次第に刑罰権を国家が独占</a:t>
            </a:r>
          </a:p>
          <a:p>
            <a:pPr lvl="1"/>
            <a:r>
              <a:rPr lang="ja-JP" altLang="en-US" dirty="0" smtClean="0"/>
              <a:t>被害者検察</a:t>
            </a:r>
            <a:r>
              <a:rPr lang="ja-JP" altLang="en-US" dirty="0" smtClean="0"/>
              <a:t>同席</a:t>
            </a:r>
            <a:r>
              <a:rPr lang="ja-JP" altLang="en-US" dirty="0" smtClean="0"/>
              <a:t>・裁判員は復讐の復活か？</a:t>
            </a:r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罰の種類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死刑</a:t>
            </a:r>
          </a:p>
          <a:p>
            <a:r>
              <a:rPr lang="ja-JP" altLang="en-US"/>
              <a:t>追放</a:t>
            </a:r>
          </a:p>
          <a:p>
            <a:r>
              <a:rPr lang="ja-JP" altLang="en-US"/>
              <a:t>労働（懲罰的重労働・教育的労働）</a:t>
            </a:r>
          </a:p>
          <a:p>
            <a:r>
              <a:rPr lang="ja-JP" altLang="en-US"/>
              <a:t>自由刑（懲役・禁固）</a:t>
            </a:r>
          </a:p>
          <a:p>
            <a:r>
              <a:rPr lang="ja-JP" altLang="en-US"/>
              <a:t>罰金（何故国家に払うのか）</a:t>
            </a:r>
          </a:p>
          <a:p>
            <a:r>
              <a:rPr lang="ja-JP" altLang="en-US"/>
              <a:t>（社会奉仕）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刑罰をめぐる論点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死刑廃止の是非　先進国で日本とアメリカの一部の州のみ死刑を存置。アムネスティからの毎年の批判</a:t>
            </a:r>
          </a:p>
          <a:p>
            <a:r>
              <a:rPr lang="ja-JP" altLang="en-US" dirty="0" smtClean="0"/>
              <a:t>厳罰</a:t>
            </a:r>
            <a:r>
              <a:rPr lang="ja-JP" altLang="en-US" dirty="0" smtClean="0"/>
              <a:t>主義の是非</a:t>
            </a:r>
          </a:p>
          <a:p>
            <a:r>
              <a:rPr kumimoji="1" lang="ja-JP" altLang="en-US" dirty="0" smtClean="0"/>
              <a:t>社会復帰のプログラム</a:t>
            </a:r>
          </a:p>
          <a:p>
            <a:pPr lvl="1"/>
            <a:r>
              <a:rPr lang="ja-JP" altLang="en-US" dirty="0" smtClean="0"/>
              <a:t>開放制</a:t>
            </a:r>
          </a:p>
          <a:p>
            <a:pPr lvl="1"/>
            <a:r>
              <a:rPr kumimoji="1" lang="ja-JP" altLang="en-US" dirty="0" smtClean="0"/>
              <a:t>民営（効率）主義</a:t>
            </a:r>
          </a:p>
          <a:p>
            <a:pPr lvl="1"/>
            <a:r>
              <a:rPr lang="ja-JP" altLang="en-US" dirty="0" smtClean="0"/>
              <a:t>刑務</a:t>
            </a:r>
            <a:r>
              <a:rPr lang="ja-JP" altLang="en-US" dirty="0" smtClean="0"/>
              <a:t>所内教育の</a:t>
            </a:r>
            <a:r>
              <a:rPr lang="ja-JP" altLang="en-US" dirty="0" smtClean="0"/>
              <a:t>種類</a:t>
            </a:r>
            <a:r>
              <a:rPr lang="ja-JP" altLang="en-US" dirty="0" smtClean="0"/>
              <a:t>・方法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スウェーデンとオランダの刑務所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社会復帰をスムーズにするために</a:t>
            </a:r>
          </a:p>
          <a:p>
            <a:r>
              <a:rPr lang="ja-JP" altLang="en-US"/>
              <a:t>囚人の人権はどうあるべきか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日本ではどうか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実はスウェーデン型を部分的に取りいれつつある（テキスト）</a:t>
            </a:r>
          </a:p>
          <a:p>
            <a:r>
              <a:rPr lang="ja-JP" altLang="en-US" dirty="0" smtClean="0"/>
              <a:t>刑務所は何を</a:t>
            </a:r>
            <a:r>
              <a:rPr lang="ja-JP" altLang="en-US" dirty="0"/>
              <a:t>すべきなの</a:t>
            </a:r>
            <a:r>
              <a:rPr lang="ja-JP" altLang="en-US" dirty="0" smtClean="0"/>
              <a:t>か</a:t>
            </a:r>
          </a:p>
          <a:p>
            <a:pPr lvl="1"/>
            <a:r>
              <a:rPr kumimoji="1" lang="ja-JP" altLang="en-US" dirty="0" smtClean="0"/>
              <a:t>反省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精神的改善</a:t>
            </a:r>
          </a:p>
          <a:p>
            <a:pPr lvl="1"/>
            <a:r>
              <a:rPr lang="ja-JP" altLang="en-US" dirty="0" smtClean="0"/>
              <a:t>罰</a:t>
            </a:r>
          </a:p>
          <a:p>
            <a:pPr lvl="1"/>
            <a:r>
              <a:rPr kumimoji="1" lang="ja-JP" altLang="en-US" dirty="0" smtClean="0"/>
              <a:t>社会復帰</a:t>
            </a:r>
            <a:r>
              <a:rPr kumimoji="1" lang="ja-JP" altLang="en-US" dirty="0"/>
              <a:t>のため</a:t>
            </a:r>
            <a:r>
              <a:rPr kumimoji="1" lang="ja-JP" altLang="en-US" dirty="0" smtClean="0"/>
              <a:t>の教育・</a:t>
            </a:r>
            <a:r>
              <a:rPr lang="ja-JP" altLang="en-US" dirty="0" smtClean="0"/>
              <a:t>訓練（希望の仕事を</a:t>
            </a:r>
            <a:r>
              <a:rPr lang="ja-JP" altLang="en-US" dirty="0"/>
              <a:t>どの</a:t>
            </a:r>
            <a:r>
              <a:rPr lang="ja-JP" altLang="en-US" dirty="0" smtClean="0"/>
              <a:t>程度保障</a:t>
            </a:r>
            <a:r>
              <a:rPr lang="ja-JP" altLang="en-US" dirty="0"/>
              <a:t>するのか</a:t>
            </a:r>
            <a:r>
              <a:rPr lang="ja-JP" altLang="en-US" dirty="0" smtClean="0"/>
              <a:t>。保障できないときはスウェーデン型を取り入れるべきか）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723899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188</Words>
  <Application>Microsoft Office PowerPoint</Application>
  <PresentationFormat>画面に合わせる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標準デザイン</vt:lpstr>
      <vt:lpstr>犯罪者の矯正を考える</vt:lpstr>
      <vt:lpstr>犯罪者を罰する目的</vt:lpstr>
      <vt:lpstr>誰のために罰するのか</vt:lpstr>
      <vt:lpstr>罰の種類</vt:lpstr>
      <vt:lpstr>刑罰をめぐる論点</vt:lpstr>
      <vt:lpstr>スウェーデンとオランダの刑務所</vt:lpstr>
      <vt:lpstr>日本ではどうか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犯罪者の矯正を考える</dc:title>
  <dc:creator>wakei</dc:creator>
  <cp:lastModifiedBy>wakei</cp:lastModifiedBy>
  <cp:revision>6</cp:revision>
  <dcterms:created xsi:type="dcterms:W3CDTF">2010-06-23T05:12:36Z</dcterms:created>
  <dcterms:modified xsi:type="dcterms:W3CDTF">2013-07-03T12:25:18Z</dcterms:modified>
</cp:coreProperties>
</file>