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B8AD8-1D22-4381-8DD2-C49A8C05025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BE48D-0538-4FF3-B11D-CBEE92790CD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DAF74B-B9D0-4B6A-AEA1-CF91145AC11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C108A-81DE-424D-805E-88292CE9016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EFB78-60B9-4F52-86BF-487B03A9499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C6E20-271C-4CCF-A96F-DD7EBF91F3D5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B3137-138C-44D5-9AFD-1624F80F257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3A60A-EB16-4A52-ADA6-754025991068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0C3756-A813-4273-B4C7-C18D107585AD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18DBE1-AAD9-4A87-B359-FAF54BB294DD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8B513-F680-4650-997D-3077832F97F6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F8CEC99-BF7C-4A09-8185-94FB8CD6873C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家庭での問題・事件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開成・早稲田高等学院事件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何故増加したのか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家庭機能の変化</a:t>
            </a:r>
          </a:p>
          <a:p>
            <a:r>
              <a:rPr lang="ja-JP" altLang="en-US"/>
              <a:t>育児に関わる人の減少</a:t>
            </a:r>
          </a:p>
          <a:p>
            <a:r>
              <a:rPr lang="ja-JP" altLang="en-US"/>
              <a:t>母親等特定の人の負担の増大</a:t>
            </a:r>
          </a:p>
          <a:p>
            <a:r>
              <a:rPr lang="ja-JP" altLang="en-US"/>
              <a:t>人間関係の密度の過度および過少</a:t>
            </a:r>
          </a:p>
          <a:p>
            <a:r>
              <a:rPr lang="ja-JP" altLang="en-US"/>
              <a:t>社会全体のストレスの増大</a:t>
            </a:r>
          </a:p>
          <a:p>
            <a:r>
              <a:rPr lang="ja-JP" altLang="en-US"/>
              <a:t>メディアによる報道（周知と伝染）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開成高校生事件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この事件をとりあげる理由（ドキュメント）</a:t>
            </a:r>
          </a:p>
          <a:p>
            <a:r>
              <a:rPr lang="ja-JP" altLang="en-US"/>
              <a:t>ターニングポイントはどこに</a:t>
            </a:r>
          </a:p>
          <a:p>
            <a:r>
              <a:rPr lang="ja-JP" altLang="en-US"/>
              <a:t>父親の問題</a:t>
            </a:r>
          </a:p>
          <a:p>
            <a:r>
              <a:rPr lang="ja-JP" altLang="en-US"/>
              <a:t>「一本の物差し」はどの程度あったのか</a:t>
            </a:r>
          </a:p>
          <a:p>
            <a:pPr>
              <a:buFontTx/>
              <a:buNone/>
            </a:pPr>
            <a:r>
              <a:rPr lang="ja-JP" altLang="en-US"/>
              <a:t>　　私立小学校・塾・有名進学校</a:t>
            </a:r>
          </a:p>
          <a:p>
            <a:r>
              <a:rPr lang="ja-JP" altLang="en-US"/>
              <a:t>相談機関の問題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早稲田高等学院事件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受験の敗者と勝者（？）</a:t>
            </a:r>
          </a:p>
          <a:p>
            <a:r>
              <a:rPr lang="ja-JP" altLang="en-US"/>
              <a:t>エリートとは　（優生思想を考え直そう）</a:t>
            </a:r>
          </a:p>
          <a:p>
            <a:pPr>
              <a:buFontTx/>
              <a:buNone/>
            </a:pPr>
            <a:r>
              <a:rPr lang="ja-JP" altLang="en-US"/>
              <a:t>　　　遺書の問題</a:t>
            </a:r>
          </a:p>
          <a:p>
            <a:r>
              <a:rPr lang="ja-JP" altLang="en-US"/>
              <a:t>母子・祖母子関係</a:t>
            </a:r>
          </a:p>
          <a:p>
            <a:endParaRPr lang="en-US" altLang="ja-JP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103</Words>
  <Application>Microsoft Office PowerPoint</Application>
  <PresentationFormat>画面に合わせる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Arial</vt:lpstr>
      <vt:lpstr>ＭＳ Ｐゴシック</vt:lpstr>
      <vt:lpstr>ＭＳ Ｐ明朝</vt:lpstr>
      <vt:lpstr>標準デザイン</vt:lpstr>
      <vt:lpstr>家庭での問題・事件</vt:lpstr>
      <vt:lpstr>何故増加したのか</vt:lpstr>
      <vt:lpstr>開成高校生事件</vt:lpstr>
      <vt:lpstr>早稲田高等学院事件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家庭での問題・事件</dc:title>
  <dc:creator>wakei</dc:creator>
  <cp:lastModifiedBy>wakei</cp:lastModifiedBy>
  <cp:revision>3</cp:revision>
  <dcterms:created xsi:type="dcterms:W3CDTF">2007-05-10T23:41:17Z</dcterms:created>
  <dcterms:modified xsi:type="dcterms:W3CDTF">2013-04-26T12:00:30Z</dcterms:modified>
</cp:coreProperties>
</file>