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05449-4934-4F1F-B1A9-96482B173A2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E2D51-A49E-4E67-9878-725E333FD38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16C3F-B86D-4CBE-8A87-7C50BD25094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E238-8BD1-4D47-9CD5-960C5BB50C7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20711-885F-4FA3-B269-8B1F2B6FDEC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6322B-5A49-47A5-A3BA-8AB1D16D373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83FD7-E261-4C22-946C-4E6F7BA2F8C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23931-EEEF-456C-9971-51178F340F5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9F604-247B-488A-A9DA-7EBB2D4F7C4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FCCB3-3564-4E76-809A-63C690D4A68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D4865-496B-4A74-9CDE-2DF2F215DC5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6841325-A0B3-41C3-B9FD-757A4F3D6E4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安全は成長の大前提？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安全か効率性か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なぜ安全を考えるのか</a:t>
            </a:r>
          </a:p>
        </p:txBody>
      </p:sp>
      <p:sp>
        <p:nvSpPr>
          <p:cNvPr id="307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安全が教育を保障－学校は事故が多い</a:t>
            </a:r>
          </a:p>
          <a:p>
            <a:pPr>
              <a:buFontTx/>
              <a:buNone/>
            </a:pPr>
            <a:r>
              <a:rPr lang="ja-JP" altLang="en-US" smtClean="0"/>
              <a:t>　　ｃｆ　須賀川一中柔道部事故</a:t>
            </a:r>
          </a:p>
          <a:p>
            <a:pPr>
              <a:buFontTx/>
              <a:buNone/>
            </a:pPr>
            <a:r>
              <a:rPr lang="ja-JP" altLang="en-US" smtClean="0"/>
              <a:t>　　　　被害者は教育を受けることは不可能に</a:t>
            </a:r>
          </a:p>
          <a:p>
            <a:r>
              <a:rPr lang="ja-JP" altLang="en-US" smtClean="0"/>
              <a:t>学校は安全保障義務がある（地域にも）</a:t>
            </a:r>
          </a:p>
          <a:p>
            <a:r>
              <a:rPr lang="ja-JP" altLang="en-US" smtClean="0"/>
              <a:t>安全を確保するために必要なこと</a:t>
            </a:r>
          </a:p>
          <a:p>
            <a:pPr lvl="1"/>
            <a:r>
              <a:rPr lang="ja-JP" altLang="en-US" smtClean="0"/>
              <a:t>子どもの行動の理解（大人と違う）</a:t>
            </a:r>
          </a:p>
          <a:p>
            <a:pPr lvl="1"/>
            <a:r>
              <a:rPr lang="ja-JP" altLang="en-US" smtClean="0"/>
              <a:t>環境施設の配慮</a:t>
            </a:r>
          </a:p>
          <a:p>
            <a:pPr lvl="1"/>
            <a:r>
              <a:rPr lang="ja-JP" altLang="en-US" smtClean="0"/>
              <a:t>行動（教育・リスク避難）計画の熟慮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安全を脅かす諸要因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家庭で　親による虐待・経験不足による育児　　　のまずさ・有害食品</a:t>
            </a:r>
          </a:p>
          <a:p>
            <a:pPr eaLnBrk="1" hangingPunct="1"/>
            <a:r>
              <a:rPr lang="ja-JP" altLang="en-US" smtClean="0"/>
              <a:t>地域で　安全な遊び場の喪失　危険な道路</a:t>
            </a:r>
          </a:p>
          <a:p>
            <a:pPr eaLnBrk="1" hangingPunct="1"/>
            <a:r>
              <a:rPr lang="ja-JP" altLang="en-US" smtClean="0"/>
              <a:t>地域の人間関係の希薄さ　誘拐・性犯罪</a:t>
            </a:r>
          </a:p>
          <a:p>
            <a:pPr eaLnBrk="1" hangingPunct="1"/>
            <a:r>
              <a:rPr lang="ja-JP" altLang="en-US" smtClean="0"/>
              <a:t>学校で　いじめ・学級崩壊・体罰・侵入者</a:t>
            </a:r>
          </a:p>
          <a:p>
            <a:pPr eaLnBrk="1" hangingPunct="1"/>
            <a:r>
              <a:rPr lang="ja-JP" altLang="en-US" smtClean="0"/>
              <a:t>社会で　環境破壊・戦争</a:t>
            </a:r>
          </a:p>
          <a:p>
            <a:pPr eaLnBrk="1" hangingPunct="1"/>
            <a:r>
              <a:rPr lang="ja-JP" altLang="en-US" smtClean="0"/>
              <a:t>自然災害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議論してみよう</a:t>
            </a:r>
          </a:p>
        </p:txBody>
      </p:sp>
      <p:sp>
        <p:nvSpPr>
          <p:cNvPr id="512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集団登校は危険だ－安全だ　</a:t>
            </a:r>
          </a:p>
          <a:p>
            <a:pPr>
              <a:buFontTx/>
              <a:buNone/>
            </a:pPr>
            <a:r>
              <a:rPr lang="ja-JP" altLang="en-US" smtClean="0"/>
              <a:t>　　集団登校等に車がつっこむ事故</a:t>
            </a:r>
          </a:p>
          <a:p>
            <a:r>
              <a:rPr lang="ja-JP" altLang="en-US" smtClean="0"/>
              <a:t>休み時間は無くそう－必要</a:t>
            </a:r>
          </a:p>
          <a:p>
            <a:r>
              <a:rPr lang="ja-JP" altLang="en-US" smtClean="0"/>
              <a:t>学校開放は危険だ－かえって安全だ</a:t>
            </a:r>
          </a:p>
          <a:p>
            <a:r>
              <a:rPr lang="ja-JP" altLang="en-US" smtClean="0"/>
              <a:t>日本は「安全意識」が高いか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遊べない広場</a:t>
            </a:r>
          </a:p>
        </p:txBody>
      </p:sp>
      <p:pic>
        <p:nvPicPr>
          <p:cNvPr id="6147" name="Picture 4" descr="J:\syasin\流山\DSC0465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54163" y="1600200"/>
            <a:ext cx="6567487" cy="4924425"/>
          </a:xfr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</TotalTime>
  <Words>46</Words>
  <Application>Microsoft Office PowerPoint</Application>
  <PresentationFormat>画面に合わせる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Arial</vt:lpstr>
      <vt:lpstr>ＭＳ Ｐゴシック</vt:lpstr>
      <vt:lpstr>Calibri</vt:lpstr>
      <vt:lpstr>標準デザイン</vt:lpstr>
      <vt:lpstr>安全は成長の大前提？ </vt:lpstr>
      <vt:lpstr>なぜ安全を考えるのか</vt:lpstr>
      <vt:lpstr>安全を脅かす諸要因 </vt:lpstr>
      <vt:lpstr>議論してみよう</vt:lpstr>
      <vt:lpstr>遊べない広場</vt:lpstr>
    </vt:vector>
  </TitlesOfParts>
  <Company>bunkyo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安全は成長の大前提</dc:title>
  <dc:creator>wakei</dc:creator>
  <cp:lastModifiedBy>wakei</cp:lastModifiedBy>
  <cp:revision>15</cp:revision>
  <dcterms:created xsi:type="dcterms:W3CDTF">2007-04-26T21:07:38Z</dcterms:created>
  <dcterms:modified xsi:type="dcterms:W3CDTF">2013-04-21T02:18:44Z</dcterms:modified>
</cp:coreProperties>
</file>