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15F9-BE59-4BA0-B1FA-2C4402E401B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02AF6-A883-4301-930E-360DC72F2AB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752BF-3330-4982-B7F7-E4AFDC86F3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5F7B-6852-4F76-88F0-1D5F61F4A3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85FC8-96D2-4A2A-B68D-14E311F003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D0B09-13B1-46B7-A826-DB558976C26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E9B6-B662-4663-9BE4-E800BD59BB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E8AD-F7A6-4037-AA78-BB441065E0F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44392-25C5-4908-85A8-85053E6B7F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E1040-87F3-438D-811F-F9F95FBF586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562A-5C8B-42AD-9E0F-DAF933710D9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A1EE11-394E-4C5F-8824-B1754B1DD8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誕生をめぐる問題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出産への思想と教育思想は同根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３つの論点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神の恵み・自然の摂理なのか、科学の進歩　</a:t>
            </a:r>
            <a:r>
              <a:rPr lang="ja-JP" altLang="en-US" dirty="0" smtClean="0"/>
              <a:t>か（人為的操作の許容範囲は）</a:t>
            </a:r>
            <a:endParaRPr lang="ja-JP" altLang="en-US" dirty="0" smtClean="0"/>
          </a:p>
          <a:p>
            <a:r>
              <a:rPr lang="ja-JP" altLang="en-US" dirty="0" smtClean="0"/>
              <a:t>子どもの権利か（母）親の自己決定権か</a:t>
            </a:r>
          </a:p>
          <a:p>
            <a:r>
              <a:rPr lang="ja-JP" altLang="en-US" dirty="0" smtClean="0"/>
              <a:t>病気や障害の事前チェックと優生思想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人為的操作はどこまで許されるか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一切認められない。自然の摂理に反する</a:t>
            </a:r>
          </a:p>
          <a:p>
            <a:pPr eaLnBrk="1" hangingPunct="1"/>
            <a:r>
              <a:rPr lang="ja-JP" altLang="en-US" dirty="0" smtClean="0"/>
              <a:t>不妊治療は認める。</a:t>
            </a:r>
          </a:p>
          <a:p>
            <a:pPr lvl="1" eaLnBrk="1" hangingPunct="1"/>
            <a:r>
              <a:rPr lang="ja-JP" altLang="en-US" dirty="0" smtClean="0"/>
              <a:t>体外受精・代理母・精子卵子の売買</a:t>
            </a:r>
          </a:p>
          <a:p>
            <a:pPr eaLnBrk="1" hangingPunct="1"/>
            <a:r>
              <a:rPr lang="ja-JP" altLang="en-US" dirty="0" smtClean="0"/>
              <a:t>遺伝病の回避は認める。</a:t>
            </a:r>
          </a:p>
          <a:p>
            <a:pPr lvl="1" eaLnBrk="1" hangingPunct="1"/>
            <a:r>
              <a:rPr lang="ja-JP" altLang="en-US" dirty="0" smtClean="0"/>
              <a:t>羊水チェック・男女産み分け・中絶</a:t>
            </a:r>
          </a:p>
          <a:p>
            <a:pPr lvl="1" eaLnBrk="1" hangingPunct="1"/>
            <a:r>
              <a:rPr lang="ja-JP" altLang="en-US" dirty="0" smtClean="0"/>
              <a:t>出産前検診が容易に（今春より）</a:t>
            </a:r>
          </a:p>
          <a:p>
            <a:pPr eaLnBrk="1" hangingPunct="1"/>
            <a:r>
              <a:rPr lang="ja-JP" altLang="en-US" dirty="0" smtClean="0"/>
              <a:t>望ましい子どもを得るためなら認める。</a:t>
            </a:r>
          </a:p>
          <a:p>
            <a:pPr lvl="1" eaLnBrk="1" hangingPunct="1"/>
            <a:r>
              <a:rPr lang="ja-JP" altLang="en-US" dirty="0" smtClean="0"/>
              <a:t>ノーベル賞受賞者・差別回避・他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子どもには権利があるか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子どもにも権利があるのか。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生まれる権利・生まれない権利</a:t>
            </a:r>
          </a:p>
          <a:p>
            <a:pPr eaLnBrk="1" hangingPunct="1"/>
            <a:r>
              <a:rPr lang="ja-JP" altLang="en-US" dirty="0" smtClean="0"/>
              <a:t>あるとしたら誰が担うのか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存在しない・母親・第三者機関</a:t>
            </a: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en-US" altLang="ja-JP" dirty="0" smtClean="0"/>
              <a:t>pro-life  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  pro-choice</a:t>
            </a: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Ｃｆ</a:t>
            </a:r>
            <a:r>
              <a:rPr lang="ja-JP" altLang="en-US" dirty="0" smtClean="0"/>
              <a:t>　エレン・ケイ　「子どもは親を選べない</a:t>
            </a:r>
            <a:r>
              <a:rPr lang="ja-JP" altLang="en-US" dirty="0" smtClean="0"/>
              <a:t>」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「ハッピー・バースデイ」お前は生まれてこなければよかった。（母→娘　不登校に）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母親の自己決定権は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出産前検診による中絶の選択</a:t>
            </a:r>
          </a:p>
          <a:p>
            <a:pPr eaLnBrk="1" hangingPunct="1"/>
            <a:r>
              <a:rPr lang="ja-JP" altLang="en-US" smtClean="0"/>
              <a:t>子どもの意図的出産</a:t>
            </a:r>
          </a:p>
          <a:p>
            <a:pPr eaLnBrk="1" hangingPunct="1"/>
            <a:r>
              <a:rPr lang="ja-JP" altLang="en-US" smtClean="0"/>
              <a:t>白人の子ども・障がい者の子ども・高年齢出産</a:t>
            </a:r>
          </a:p>
          <a:p>
            <a:pPr eaLnBrk="1" hangingPunct="1"/>
            <a:r>
              <a:rPr lang="ja-JP" altLang="en-US" smtClean="0"/>
              <a:t>遺伝子選択（ノーベル賞受賞者の精子）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優生思想はどこまで許容できるのか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優生思想はヒトラーの専売特許ではない。ハロルド・ラスキやエレン・ケイ等の進歩的思想家が主張していた。</a:t>
            </a:r>
          </a:p>
          <a:p>
            <a:pPr eaLnBrk="1" hangingPunct="1"/>
            <a:r>
              <a:rPr lang="ja-JP" altLang="en-US" dirty="0" smtClean="0"/>
              <a:t>遺伝子</a:t>
            </a:r>
            <a:r>
              <a:rPr lang="ja-JP" altLang="en-US" dirty="0" smtClean="0"/>
              <a:t>選択</a:t>
            </a:r>
          </a:p>
          <a:p>
            <a:pPr eaLnBrk="1" hangingPunct="1"/>
            <a:r>
              <a:rPr lang="ja-JP" altLang="en-US" dirty="0" smtClean="0"/>
              <a:t>劣等遺伝子（？）の除去　胎児</a:t>
            </a:r>
            <a:r>
              <a:rPr lang="ja-JP" altLang="en-US" dirty="0" smtClean="0"/>
              <a:t>条項（障害があるときの強制的中絶）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出産前検診の公的補助と奨励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195</Words>
  <Application>Microsoft Office PowerPoint</Application>
  <PresentationFormat>画面に合わせる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標準デザイン</vt:lpstr>
      <vt:lpstr>誕生をめぐる問題</vt:lpstr>
      <vt:lpstr>３つの論点</vt:lpstr>
      <vt:lpstr>人為的操作はどこまで許されるか</vt:lpstr>
      <vt:lpstr>子どもには権利があるか</vt:lpstr>
      <vt:lpstr>母親の自己決定権は</vt:lpstr>
      <vt:lpstr>優生思想はどこまで許容できるのか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誕生をめぐる問題</dc:title>
  <dc:creator>wakei</dc:creator>
  <cp:lastModifiedBy>wakei</cp:lastModifiedBy>
  <cp:revision>16</cp:revision>
  <dcterms:created xsi:type="dcterms:W3CDTF">2010-04-15T10:20:24Z</dcterms:created>
  <dcterms:modified xsi:type="dcterms:W3CDTF">2013-04-12T11:58:04Z</dcterms:modified>
</cp:coreProperties>
</file>