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8392-3E54-4F21-937A-5E1879881971}" type="datetimeFigureOut">
              <a:rPr kumimoji="1" lang="en-US" altLang="ja-JP"/>
              <a:pPr/>
              <a:t>4/9/2013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DDC1-552F-4140-8626-EA1F825D1E55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542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231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537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5348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4778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8165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4645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610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8FE1F-BEE0-4AD4-88AD-8D5AC8EAC7E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964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48FB-EFBD-464A-9BE2-02813602958F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759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F12-2457-483D-8837-2DE3230183A1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894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4226-5D51-4DF7-BDBD-D67DF252ECC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0556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C44C-6805-441D-BAC3-431193C31689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5815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31840-B121-4611-A024-3BFF6597E2D5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74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3B06C-0CB1-4B9A-B2E0-ECA89DAD00CE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125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B505-D86F-47C4-A8CA-E93472D40D4C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570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74D1-9040-4C6F-992B-4E5140EA6C47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0528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72F9B-D89F-45C1-A860-43D0DF6F38B6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060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55D91-2D06-4ED5-AF2C-9BF0FB8302CB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890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C9D1A0-720C-443B-AE0F-A752928857A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教育学の授業について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具体的事例から自ら課題を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大学の授業に慣れよう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高校までの授業と違うところ</a:t>
            </a:r>
          </a:p>
          <a:p>
            <a:pPr>
              <a:buFontTx/>
              <a:buNone/>
            </a:pPr>
            <a:r>
              <a:rPr lang="ja-JP" altLang="en-US"/>
              <a:t>　　　自己管理・自発的な資料探索・課題追求</a:t>
            </a:r>
          </a:p>
          <a:p>
            <a:pPr>
              <a:buFontTx/>
              <a:buNone/>
            </a:pPr>
            <a:r>
              <a:rPr lang="ja-JP" altLang="en-US">
                <a:latin typeface="ＭＳ Ｐゴシック"/>
              </a:rPr>
              <a:t>（具体例　いじめ？ふざけている？）</a:t>
            </a:r>
          </a:p>
          <a:p>
            <a:r>
              <a:rPr lang="ja-JP" altLang="en-US">
                <a:latin typeface="ＭＳ Ｐゴシック"/>
              </a:rPr>
              <a:t>　</a:t>
            </a:r>
            <a:r>
              <a:rPr lang="ja-JP" altLang="en-US"/>
              <a:t>授業の進め方</a:t>
            </a:r>
          </a:p>
          <a:p>
            <a:pPr>
              <a:buFontTx/>
              <a:buNone/>
            </a:pPr>
            <a:r>
              <a:rPr lang="ja-JP" altLang="en-US"/>
              <a:t>　　　目的　各自の教育観を多様な事実と見解を突き合わせることで検証する。</a:t>
            </a:r>
          </a:p>
          <a:p>
            <a:pPr>
              <a:buFontTx/>
              <a:buNone/>
            </a:pPr>
            <a:r>
              <a:rPr lang="ja-JP" altLang="en-US"/>
              <a:t>　　　検証された見解を表現する力を高める。</a:t>
            </a:r>
          </a:p>
          <a:p>
            <a:pPr>
              <a:buFontTx/>
              <a:buNone/>
            </a:pPr>
            <a:r>
              <a:rPr lang="ja-JP" altLang="en-US"/>
              <a:t>　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>
                <a:hlinkClick r:id="rId3"/>
              </a:rPr>
              <a:t>http://www.asahi-net.or.jp/~fl5k-oot</a:t>
            </a:r>
            <a:endParaRPr lang="en-US" altLang="ja-JP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コンピューターやスマートフォン・</a:t>
            </a:r>
            <a:r>
              <a:rPr lang="en-US" altLang="ja-JP" smtClean="0"/>
              <a:t>iPad</a:t>
            </a:r>
            <a:r>
              <a:rPr lang="ja-JP" altLang="en-US" smtClean="0"/>
              <a:t> での理由も可。</a:t>
            </a:r>
            <a:r>
              <a:rPr lang="en-US" altLang="ja-JP" smtClean="0"/>
              <a:t>(</a:t>
            </a:r>
            <a:r>
              <a:rPr lang="ja-JP" altLang="en-US" smtClean="0"/>
              <a:t>そのため二種のファイルで作成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成績のつけかた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掲示板に毎回の授業から得たテーマについて書き込む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個人情報の書き方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    </a:t>
            </a:r>
            <a:r>
              <a:rPr lang="en-US" altLang="ja-JP" sz="2400" dirty="0"/>
              <a:t>pe13b3</a:t>
            </a:r>
            <a:r>
              <a:rPr lang="ja-JP" altLang="en-US" sz="2400" dirty="0"/>
              <a:t>以下 教育学部は学籍番号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                 人間科学部は 人科 </a:t>
            </a:r>
            <a:r>
              <a:rPr lang="en-US" altLang="ja-JP" sz="2400" dirty="0"/>
              <a:t>h1***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                                       </a:t>
            </a:r>
            <a:r>
              <a:rPr lang="ja-JP" altLang="en-US" sz="2400" dirty="0"/>
              <a:t>臨床 </a:t>
            </a:r>
            <a:r>
              <a:rPr lang="en-US" altLang="ja-JP" sz="2400" dirty="0"/>
              <a:t>h2***</a:t>
            </a:r>
            <a:endParaRPr lang="ja-JP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　　　　　　　　　　　　　　　　　　　 心理 </a:t>
            </a:r>
            <a:r>
              <a:rPr lang="en-US" altLang="ja-JP" sz="2400" dirty="0"/>
              <a:t>h3</a:t>
            </a:r>
            <a:r>
              <a:rPr lang="ja-JP" altLang="en-US" sz="2400" dirty="0"/>
              <a:t>***　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                </a:t>
            </a:r>
            <a:r>
              <a:rPr lang="ja-JP" altLang="en-US" sz="2400" dirty="0"/>
              <a:t>文学部    </a:t>
            </a:r>
            <a:r>
              <a:rPr lang="en-US" altLang="ja-JP" sz="2400" dirty="0"/>
              <a:t>l1(or 2 or 3) ***</a:t>
            </a:r>
            <a:endParaRPr lang="ja-JP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</a:t>
            </a:r>
            <a:r>
              <a:rPr lang="en-US" altLang="ja-JP" sz="2400" dirty="0"/>
              <a:t>(b3</a:t>
            </a:r>
            <a:r>
              <a:rPr lang="ja-JP" altLang="en-US" sz="2400" dirty="0"/>
              <a:t>は学年なので、</a:t>
            </a:r>
            <a:r>
              <a:rPr lang="en-US" altLang="ja-JP" sz="2400" dirty="0"/>
              <a:t>2</a:t>
            </a:r>
            <a:r>
              <a:rPr lang="ja-JP" altLang="en-US" sz="2400" dirty="0"/>
              <a:t>年生以上は</a:t>
            </a:r>
            <a:r>
              <a:rPr lang="en-US" altLang="ja-JP" sz="2400" dirty="0"/>
              <a:t>b2 b1</a:t>
            </a:r>
            <a:r>
              <a:rPr lang="ja-JP" altLang="en-US" sz="2400" dirty="0"/>
              <a:t> </a:t>
            </a:r>
            <a:r>
              <a:rPr lang="en-US" altLang="ja-JP" sz="2400" dirty="0"/>
              <a:t>b0</a:t>
            </a:r>
            <a:r>
              <a:rPr lang="ja-JP" altLang="en-US" sz="2400" dirty="0"/>
              <a:t> </a:t>
            </a:r>
            <a:r>
              <a:rPr lang="en-US" altLang="ja-JP" sz="2400" dirty="0"/>
              <a:t>a9</a:t>
            </a:r>
            <a:r>
              <a:rPr lang="ja-JP" altLang="en-US" sz="2400" dirty="0"/>
              <a:t> 等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英数全角を使用すると採点対象とならない。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パスワードの記入が必要  自分で設定分と投稿パスワード</a:t>
            </a:r>
            <a:r>
              <a:rPr lang="en-US" altLang="ja-JP" sz="2400" b="1" dirty="0" smtClean="0"/>
              <a:t>(</a:t>
            </a:r>
            <a:r>
              <a:rPr lang="ja-JP" altLang="en-US" sz="2400" b="1" dirty="0" smtClean="0"/>
              <a:t>略　友人にきくこと</a:t>
            </a:r>
            <a:r>
              <a:rPr lang="en-US" altLang="ja-JP" sz="2400" b="1" dirty="0" smtClean="0"/>
              <a:t>)</a:t>
            </a:r>
            <a:endParaRPr lang="en-US" altLang="ja-JP" sz="2400" b="1" dirty="0"/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すべて「必ず」 英数半角 あるいは 直接入力 で記入すること。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成績の付け方</a:t>
            </a:r>
            <a:r>
              <a:rPr lang="en-US" altLang="ja-JP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掲示板書き込みが基本</a:t>
            </a:r>
          </a:p>
          <a:p>
            <a:pPr eaLnBrk="1" hangingPunct="1"/>
            <a:r>
              <a:rPr lang="ja-JP" altLang="en-US" smtClean="0"/>
              <a:t>発言点を加点する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要点をわかりやすく大勢の前で言う訓練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      </a:t>
            </a:r>
            <a:r>
              <a:rPr lang="en-US" altLang="ja-JP" smtClean="0"/>
              <a:t>(</a:t>
            </a:r>
            <a:r>
              <a:rPr lang="ja-JP" altLang="en-US" smtClean="0"/>
              <a:t>授業履修者の状況で他の条件も</a:t>
            </a:r>
            <a:r>
              <a:rPr lang="en-US" altLang="ja-JP" smtClean="0"/>
              <a:t>)</a:t>
            </a:r>
          </a:p>
          <a:p>
            <a:pPr eaLnBrk="1" hangingPunct="1"/>
            <a:r>
              <a:rPr lang="ja-JP" altLang="en-US" smtClean="0"/>
              <a:t>書き込みは自分で行うこと。しっかり書くこと。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       自分で努力したことだけが実力となる。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蛇足的注意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大学は自由なので、自己管理をしっかり</a:t>
            </a:r>
          </a:p>
          <a:p>
            <a:r>
              <a:rPr kumimoji="1" lang="ja-JP" altLang="en-US">
                <a:latin typeface="ＭＳ Ｐゴシック"/>
              </a:rPr>
              <a:t>授業の約束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試験・レポート等</a:t>
            </a:r>
            <a:r>
              <a:rPr kumimoji="1" lang="en-US" altLang="ja-JP">
                <a:latin typeface="ＭＳ Ｐゴシック"/>
              </a:rPr>
              <a:t>)</a:t>
            </a:r>
            <a:r>
              <a:rPr kumimoji="1" lang="ja-JP" altLang="en-US">
                <a:latin typeface="ＭＳ Ｐゴシック"/>
              </a:rPr>
              <a:t>を聞ける友人</a:t>
            </a:r>
          </a:p>
          <a:p>
            <a:pPr lvl="1"/>
            <a:r>
              <a:rPr kumimoji="1" lang="ja-JP" altLang="en-US">
                <a:latin typeface="ＭＳ Ｐゴシック"/>
              </a:rPr>
              <a:t>授業の約束に関わる質問を、授業中にする。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授業後個人的に質問しても受けない。全員に平等に情報が伝わることが大切であるため。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  <a:p>
            <a:pPr lvl="1"/>
            <a:r>
              <a:rPr kumimoji="1" lang="ja-JP" altLang="en-US">
                <a:latin typeface="ＭＳ Ｐゴシック"/>
              </a:rPr>
              <a:t>授業の内容に関わる質問は、受け付ける。</a:t>
            </a:r>
          </a:p>
          <a:p>
            <a:r>
              <a:rPr kumimoji="1" lang="ja-JP" altLang="en-US">
                <a:latin typeface="ＭＳ Ｐゴシック"/>
              </a:rPr>
              <a:t>授業を自分が受ける・受けないは自由であるが、他人の受ける権利を妨害する権利はない。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おしゃべりしている者は退席・席の移動を命じることがある。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94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討論の練習課題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ＭＳ Ｐゴシック"/>
              </a:rPr>
              <a:t>大阪</a:t>
            </a:r>
            <a:r>
              <a:rPr lang="ja-JP" altLang="en-US" smtClean="0">
                <a:latin typeface="ＭＳ Ｐゴシック"/>
              </a:rPr>
              <a:t>市立桜宮</a:t>
            </a:r>
            <a:r>
              <a:rPr lang="ja-JP" altLang="en-US">
                <a:latin typeface="ＭＳ Ｐゴシック"/>
              </a:rPr>
              <a:t>高校の入試中止</a:t>
            </a:r>
            <a:r>
              <a:rPr lang="ja-JP" altLang="en-US"/>
              <a:t>賛成か反対か</a:t>
            </a:r>
          </a:p>
          <a:p>
            <a:endParaRPr lang="ja-JP" altLang="en-US" dirty="0">
              <a:latin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211</Words>
  <Application>Microsoft Office PowerPoint</Application>
  <PresentationFormat>画面に合わせる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教育学の授業について</vt:lpstr>
      <vt:lpstr>大学の授業に慣れよう</vt:lpstr>
      <vt:lpstr>教科書</vt:lpstr>
      <vt:lpstr>成績のつけかた</vt:lpstr>
      <vt:lpstr>成績の付け方2</vt:lpstr>
      <vt:lpstr>蛇足的注意</vt:lpstr>
      <vt:lpstr>討論の練習課題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教育学の授業について</dc:title>
  <dc:creator>wakei</dc:creator>
  <cp:lastModifiedBy>wakei</cp:lastModifiedBy>
  <cp:revision>21</cp:revision>
  <dcterms:created xsi:type="dcterms:W3CDTF">2006-04-13T23:48:45Z</dcterms:created>
  <dcterms:modified xsi:type="dcterms:W3CDTF">2013-04-09T11:07:34Z</dcterms:modified>
</cp:coreProperties>
</file>