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C8CFB-E71D-4B1F-BB1D-37B648A7B180}" type="datetimeFigureOut">
              <a:rPr kumimoji="1" lang="ja-JP" altLang="en-US" smtClean="0"/>
              <a:pPr/>
              <a:t>2013/10/9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0E1E-AB16-49B8-935D-33D2554AF5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教育内容は誰が決めるか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何故教えられていた（いる）のか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江戸時代の寺子屋の教科書（庭訓往来・養生訓）</a:t>
            </a:r>
          </a:p>
          <a:p>
            <a:r>
              <a:rPr lang="ja-JP" altLang="en-US" dirty="0" smtClean="0"/>
              <a:t>古代の貴族の教科書（教典・論語）</a:t>
            </a:r>
          </a:p>
          <a:p>
            <a:r>
              <a:rPr kumimoji="1" lang="ja-JP" altLang="en-US" dirty="0" smtClean="0"/>
              <a:t>教育勅語</a:t>
            </a:r>
          </a:p>
          <a:p>
            <a:r>
              <a:rPr lang="ja-JP" altLang="en-US" dirty="0" smtClean="0"/>
              <a:t>現在の教科</a:t>
            </a:r>
            <a:r>
              <a:rPr lang="ja-JP" altLang="en-US" dirty="0"/>
              <a:t>・</a:t>
            </a:r>
            <a:r>
              <a:rPr lang="ja-JP" altLang="en-US" dirty="0" smtClean="0"/>
              <a:t>総合的学習</a:t>
            </a:r>
            <a:r>
              <a:rPr lang="ja-JP" altLang="en-US" dirty="0"/>
              <a:t>・</a:t>
            </a:r>
            <a:r>
              <a:rPr lang="ja-JP" altLang="en-US" dirty="0" smtClean="0"/>
              <a:t>道徳</a:t>
            </a:r>
          </a:p>
          <a:p>
            <a:r>
              <a:rPr lang="ja-JP" altLang="en-US" dirty="0"/>
              <a:t>原子力安全教育は何故行われたか</a:t>
            </a:r>
          </a:p>
          <a:p>
            <a:r>
              <a:rPr lang="ja-JP" altLang="en-US" dirty="0" smtClean="0"/>
              <a:t>何故そんなこと学ぶのか？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何を、何から学ぶのか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大田堯「学力とは何か」壮丁検査で残ったもの　学力ではなく、天皇的価値観</a:t>
            </a:r>
          </a:p>
          <a:p>
            <a:r>
              <a:rPr lang="ja-JP" altLang="en-US" dirty="0" smtClean="0"/>
              <a:t>学生は、何をどこから学んだか</a:t>
            </a:r>
          </a:p>
          <a:p>
            <a:pPr lvl="1"/>
            <a:r>
              <a:rPr kumimoji="1" lang="ja-JP" altLang="en-US" dirty="0" smtClean="0"/>
              <a:t>教科書・授業</a:t>
            </a:r>
          </a:p>
          <a:p>
            <a:pPr lvl="1"/>
            <a:r>
              <a:rPr lang="ja-JP" altLang="en-US" dirty="0" smtClean="0"/>
              <a:t>塾・試験勉強・参考書</a:t>
            </a:r>
          </a:p>
          <a:p>
            <a:pPr lvl="1"/>
            <a:r>
              <a:rPr kumimoji="1" lang="ja-JP" altLang="en-US" dirty="0" smtClean="0"/>
              <a:t>家庭・テレビ・メディア</a:t>
            </a:r>
          </a:p>
          <a:p>
            <a:r>
              <a:rPr lang="ja-JP" altLang="en-US" dirty="0" smtClean="0"/>
              <a:t>何が、どこまで残っているか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国家基準を浸透させるシステム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学習指導要領</a:t>
            </a:r>
          </a:p>
          <a:p>
            <a:r>
              <a:rPr lang="ja-JP" altLang="en-US" dirty="0" smtClean="0"/>
              <a:t>教科書検定</a:t>
            </a:r>
          </a:p>
          <a:p>
            <a:r>
              <a:rPr lang="ja-JP" altLang="en-US" dirty="0" smtClean="0"/>
              <a:t>視察</a:t>
            </a:r>
          </a:p>
          <a:p>
            <a:r>
              <a:rPr kumimoji="1" lang="ja-JP" altLang="en-US" dirty="0" smtClean="0"/>
              <a:t>全国学力テスト</a:t>
            </a:r>
          </a:p>
          <a:p>
            <a:r>
              <a:rPr lang="ja-JP" altLang="en-US" dirty="0" smtClean="0"/>
              <a:t>教師の研修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国家間の争い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ドイツとポーランド　コペルニクス・コシューシコ・ナチス</a:t>
            </a:r>
          </a:p>
          <a:p>
            <a:r>
              <a:rPr lang="ja-JP" altLang="en-US" dirty="0" smtClean="0"/>
              <a:t>日本と韓国　古代国家の形成・秀吉の出兵・植民地化・従軍慰安婦</a:t>
            </a:r>
          </a:p>
          <a:p>
            <a:r>
              <a:rPr kumimoji="1" lang="ja-JP" altLang="en-US" dirty="0" smtClean="0"/>
              <a:t>ＥＵの歴史教科書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ＰＩＳＡと学習指導要領改訂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ＰＩＳＡ順位低下</a:t>
            </a:r>
          </a:p>
          <a:p>
            <a:r>
              <a:rPr lang="ja-JP" altLang="en-US" dirty="0" smtClean="0"/>
              <a:t>ゆとり路線の修正</a:t>
            </a:r>
          </a:p>
          <a:p>
            <a:r>
              <a:rPr kumimoji="1" lang="ja-JP" altLang="en-US" dirty="0" smtClean="0"/>
              <a:t>学習量の</a:t>
            </a:r>
            <a:r>
              <a:rPr kumimoji="1" lang="ja-JP" altLang="en-US" dirty="0" smtClean="0"/>
              <a:t>増大</a:t>
            </a:r>
            <a:r>
              <a:rPr kumimoji="1" lang="ja-JP" altLang="en-US" dirty="0" smtClean="0"/>
              <a:t>・総合的学習の縮小</a:t>
            </a:r>
          </a:p>
          <a:p>
            <a:r>
              <a:rPr lang="ja-JP" altLang="en-US" dirty="0" smtClean="0"/>
              <a:t>この動向は矛盾</a:t>
            </a:r>
            <a:r>
              <a:rPr lang="ja-JP" altLang="en-US" dirty="0" smtClean="0"/>
              <a:t>がない</a:t>
            </a:r>
            <a:r>
              <a:rPr lang="ja-JP" altLang="en-US" dirty="0" smtClean="0"/>
              <a:t>か　</a:t>
            </a:r>
          </a:p>
          <a:p>
            <a:pPr lvl="1"/>
            <a:r>
              <a:rPr lang="ja-JP" altLang="en-US" dirty="0" smtClean="0"/>
              <a:t>ＰＩＳＡ・総合的学習は何をめざしたのか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135</Words>
  <Application>Microsoft Office PowerPoint</Application>
  <PresentationFormat>画面に合わせる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教育内容は誰が決めるか</vt:lpstr>
      <vt:lpstr>何故教えられていた（いる）のか</vt:lpstr>
      <vt:lpstr>何を、何から学ぶのか</vt:lpstr>
      <vt:lpstr>国家基準を浸透させるシステム</vt:lpstr>
      <vt:lpstr>国家間の争い</vt:lpstr>
      <vt:lpstr>ＰＩＳＡと学習指導要領改訂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教育内容は誰が決めるか</dc:title>
  <dc:creator>wakei</dc:creator>
  <cp:lastModifiedBy>wakei</cp:lastModifiedBy>
  <cp:revision>26</cp:revision>
  <dcterms:created xsi:type="dcterms:W3CDTF">2012-10-23T08:13:54Z</dcterms:created>
  <dcterms:modified xsi:type="dcterms:W3CDTF">2013-10-09T13:34:45Z</dcterms:modified>
</cp:coreProperties>
</file>