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4" r:id="rId3"/>
    <p:sldId id="263" r:id="rId4"/>
    <p:sldId id="257" r:id="rId5"/>
    <p:sldId id="258" r:id="rId6"/>
    <p:sldId id="265" r:id="rId7"/>
    <p:sldId id="259" r:id="rId8"/>
    <p:sldId id="260" r:id="rId9"/>
    <p:sldId id="261" r:id="rId10"/>
    <p:sldId id="262" r:id="rId11"/>
  </p:sldIdLst>
  <p:sldSz cx="9144000" cy="6858000" type="screen4x3"/>
  <p:notesSz cx="6858000" cy="9144000"/>
  <p:defaultTex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9" d="100"/>
          <a:sy n="89" d="100"/>
        </p:scale>
        <p:origin x="-162" y="-3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
        <p:nvSpPr>
          <p:cNvPr id="4" name="日付プレースホルダ 3"/>
          <p:cNvSpPr>
            <a:spLocks noGrp="1"/>
          </p:cNvSpPr>
          <p:nvPr>
            <p:ph type="dt" sz="half" idx="10"/>
          </p:nvPr>
        </p:nvSpPr>
        <p:spPr/>
        <p:txBody>
          <a:bodyPr/>
          <a:lstStyle>
            <a:lvl1pPr>
              <a:defRPr/>
            </a:lvl1pPr>
          </a:lstStyle>
          <a:p>
            <a:endParaRPr lang="en-US" altLang="ja-JP"/>
          </a:p>
        </p:txBody>
      </p:sp>
      <p:sp>
        <p:nvSpPr>
          <p:cNvPr id="5" name="フッター プレースホルダ 4"/>
          <p:cNvSpPr>
            <a:spLocks noGrp="1"/>
          </p:cNvSpPr>
          <p:nvPr>
            <p:ph type="ftr" sz="quarter" idx="11"/>
          </p:nvPr>
        </p:nvSpPr>
        <p:spPr/>
        <p:txBody>
          <a:bodyPr/>
          <a:lstStyle>
            <a:lvl1pPr>
              <a:defRPr/>
            </a:lvl1pPr>
          </a:lstStyle>
          <a:p>
            <a:endParaRPr lang="en-US" altLang="ja-JP"/>
          </a:p>
        </p:txBody>
      </p:sp>
      <p:sp>
        <p:nvSpPr>
          <p:cNvPr id="6" name="スライド番号プレースホルダ 5"/>
          <p:cNvSpPr>
            <a:spLocks noGrp="1"/>
          </p:cNvSpPr>
          <p:nvPr>
            <p:ph type="sldNum" sz="quarter" idx="12"/>
          </p:nvPr>
        </p:nvSpPr>
        <p:spPr/>
        <p:txBody>
          <a:bodyPr/>
          <a:lstStyle>
            <a:lvl1pPr>
              <a:defRPr/>
            </a:lvl1pPr>
          </a:lstStyle>
          <a:p>
            <a:fld id="{059B9539-A691-4A67-9395-0FE635924DD2}" type="slidenum">
              <a:rPr lang="en-US" altLang="ja-JP"/>
              <a:pPr/>
              <a:t>&lt;#&gt;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endParaRPr lang="en-US" altLang="ja-JP"/>
          </a:p>
        </p:txBody>
      </p:sp>
      <p:sp>
        <p:nvSpPr>
          <p:cNvPr id="5" name="フッター プレースホルダ 4"/>
          <p:cNvSpPr>
            <a:spLocks noGrp="1"/>
          </p:cNvSpPr>
          <p:nvPr>
            <p:ph type="ftr" sz="quarter" idx="11"/>
          </p:nvPr>
        </p:nvSpPr>
        <p:spPr/>
        <p:txBody>
          <a:bodyPr/>
          <a:lstStyle>
            <a:lvl1pPr>
              <a:defRPr/>
            </a:lvl1pPr>
          </a:lstStyle>
          <a:p>
            <a:endParaRPr lang="en-US" altLang="ja-JP"/>
          </a:p>
        </p:txBody>
      </p:sp>
      <p:sp>
        <p:nvSpPr>
          <p:cNvPr id="6" name="スライド番号プレースホルダ 5"/>
          <p:cNvSpPr>
            <a:spLocks noGrp="1"/>
          </p:cNvSpPr>
          <p:nvPr>
            <p:ph type="sldNum" sz="quarter" idx="12"/>
          </p:nvPr>
        </p:nvSpPr>
        <p:spPr/>
        <p:txBody>
          <a:bodyPr/>
          <a:lstStyle>
            <a:lvl1pPr>
              <a:defRPr/>
            </a:lvl1pPr>
          </a:lstStyle>
          <a:p>
            <a:fld id="{EBEEE2A2-2FC3-4A6F-8E2E-B6B2EA4F7AA7}" type="slidenum">
              <a:rPr lang="en-US" altLang="ja-JP"/>
              <a:pPr/>
              <a:t>&lt;#&gt;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endParaRPr lang="en-US" altLang="ja-JP"/>
          </a:p>
        </p:txBody>
      </p:sp>
      <p:sp>
        <p:nvSpPr>
          <p:cNvPr id="5" name="フッター プレースホルダ 4"/>
          <p:cNvSpPr>
            <a:spLocks noGrp="1"/>
          </p:cNvSpPr>
          <p:nvPr>
            <p:ph type="ftr" sz="quarter" idx="11"/>
          </p:nvPr>
        </p:nvSpPr>
        <p:spPr/>
        <p:txBody>
          <a:bodyPr/>
          <a:lstStyle>
            <a:lvl1pPr>
              <a:defRPr/>
            </a:lvl1pPr>
          </a:lstStyle>
          <a:p>
            <a:endParaRPr lang="en-US" altLang="ja-JP"/>
          </a:p>
        </p:txBody>
      </p:sp>
      <p:sp>
        <p:nvSpPr>
          <p:cNvPr id="6" name="スライド番号プレースホルダ 5"/>
          <p:cNvSpPr>
            <a:spLocks noGrp="1"/>
          </p:cNvSpPr>
          <p:nvPr>
            <p:ph type="sldNum" sz="quarter" idx="12"/>
          </p:nvPr>
        </p:nvSpPr>
        <p:spPr/>
        <p:txBody>
          <a:bodyPr/>
          <a:lstStyle>
            <a:lvl1pPr>
              <a:defRPr/>
            </a:lvl1pPr>
          </a:lstStyle>
          <a:p>
            <a:fld id="{E2878AE1-D10B-4D8E-A272-AAA06A7F8E1B}" type="slidenum">
              <a:rPr lang="en-US" altLang="ja-JP"/>
              <a:pPr/>
              <a:t>&lt;#&gt;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endParaRPr lang="en-US" altLang="ja-JP"/>
          </a:p>
        </p:txBody>
      </p:sp>
      <p:sp>
        <p:nvSpPr>
          <p:cNvPr id="5" name="フッター プレースホルダ 4"/>
          <p:cNvSpPr>
            <a:spLocks noGrp="1"/>
          </p:cNvSpPr>
          <p:nvPr>
            <p:ph type="ftr" sz="quarter" idx="11"/>
          </p:nvPr>
        </p:nvSpPr>
        <p:spPr/>
        <p:txBody>
          <a:bodyPr/>
          <a:lstStyle>
            <a:lvl1pPr>
              <a:defRPr/>
            </a:lvl1pPr>
          </a:lstStyle>
          <a:p>
            <a:endParaRPr lang="en-US" altLang="ja-JP"/>
          </a:p>
        </p:txBody>
      </p:sp>
      <p:sp>
        <p:nvSpPr>
          <p:cNvPr id="6" name="スライド番号プレースホルダ 5"/>
          <p:cNvSpPr>
            <a:spLocks noGrp="1"/>
          </p:cNvSpPr>
          <p:nvPr>
            <p:ph type="sldNum" sz="quarter" idx="12"/>
          </p:nvPr>
        </p:nvSpPr>
        <p:spPr/>
        <p:txBody>
          <a:bodyPr/>
          <a:lstStyle>
            <a:lvl1pPr>
              <a:defRPr/>
            </a:lvl1pPr>
          </a:lstStyle>
          <a:p>
            <a:fld id="{37AA3CA7-1CB0-4B28-95E1-EE081314325D}" type="slidenum">
              <a:rPr lang="en-US" altLang="ja-JP"/>
              <a:pPr/>
              <a:t>&lt;#&gt;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日付プレースホルダ 3"/>
          <p:cNvSpPr>
            <a:spLocks noGrp="1"/>
          </p:cNvSpPr>
          <p:nvPr>
            <p:ph type="dt" sz="half" idx="10"/>
          </p:nvPr>
        </p:nvSpPr>
        <p:spPr/>
        <p:txBody>
          <a:bodyPr/>
          <a:lstStyle>
            <a:lvl1pPr>
              <a:defRPr/>
            </a:lvl1pPr>
          </a:lstStyle>
          <a:p>
            <a:endParaRPr lang="en-US" altLang="ja-JP"/>
          </a:p>
        </p:txBody>
      </p:sp>
      <p:sp>
        <p:nvSpPr>
          <p:cNvPr id="5" name="フッター プレースホルダ 4"/>
          <p:cNvSpPr>
            <a:spLocks noGrp="1"/>
          </p:cNvSpPr>
          <p:nvPr>
            <p:ph type="ftr" sz="quarter" idx="11"/>
          </p:nvPr>
        </p:nvSpPr>
        <p:spPr/>
        <p:txBody>
          <a:bodyPr/>
          <a:lstStyle>
            <a:lvl1pPr>
              <a:defRPr/>
            </a:lvl1pPr>
          </a:lstStyle>
          <a:p>
            <a:endParaRPr lang="en-US" altLang="ja-JP"/>
          </a:p>
        </p:txBody>
      </p:sp>
      <p:sp>
        <p:nvSpPr>
          <p:cNvPr id="6" name="スライド番号プレースホルダ 5"/>
          <p:cNvSpPr>
            <a:spLocks noGrp="1"/>
          </p:cNvSpPr>
          <p:nvPr>
            <p:ph type="sldNum" sz="quarter" idx="12"/>
          </p:nvPr>
        </p:nvSpPr>
        <p:spPr/>
        <p:txBody>
          <a:bodyPr/>
          <a:lstStyle>
            <a:lvl1pPr>
              <a:defRPr/>
            </a:lvl1pPr>
          </a:lstStyle>
          <a:p>
            <a:fld id="{60C4226A-C511-4641-A7F8-C856DB2588E9}" type="slidenum">
              <a:rPr lang="en-US" altLang="ja-JP"/>
              <a:pPr/>
              <a:t>&lt;#&gt;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4"/>
          <p:cNvSpPr>
            <a:spLocks noGrp="1"/>
          </p:cNvSpPr>
          <p:nvPr>
            <p:ph type="dt" sz="half" idx="10"/>
          </p:nvPr>
        </p:nvSpPr>
        <p:spPr/>
        <p:txBody>
          <a:bodyPr/>
          <a:lstStyle>
            <a:lvl1pPr>
              <a:defRPr/>
            </a:lvl1pPr>
          </a:lstStyle>
          <a:p>
            <a:endParaRPr lang="en-US" altLang="ja-JP"/>
          </a:p>
        </p:txBody>
      </p:sp>
      <p:sp>
        <p:nvSpPr>
          <p:cNvPr id="6" name="フッター プレースホルダ 5"/>
          <p:cNvSpPr>
            <a:spLocks noGrp="1"/>
          </p:cNvSpPr>
          <p:nvPr>
            <p:ph type="ftr" sz="quarter" idx="11"/>
          </p:nvPr>
        </p:nvSpPr>
        <p:spPr/>
        <p:txBody>
          <a:bodyPr/>
          <a:lstStyle>
            <a:lvl1pPr>
              <a:defRPr/>
            </a:lvl1pPr>
          </a:lstStyle>
          <a:p>
            <a:endParaRPr lang="en-US" altLang="ja-JP"/>
          </a:p>
        </p:txBody>
      </p:sp>
      <p:sp>
        <p:nvSpPr>
          <p:cNvPr id="7" name="スライド番号プレースホルダ 6"/>
          <p:cNvSpPr>
            <a:spLocks noGrp="1"/>
          </p:cNvSpPr>
          <p:nvPr>
            <p:ph type="sldNum" sz="quarter" idx="12"/>
          </p:nvPr>
        </p:nvSpPr>
        <p:spPr/>
        <p:txBody>
          <a:bodyPr/>
          <a:lstStyle>
            <a:lvl1pPr>
              <a:defRPr/>
            </a:lvl1pPr>
          </a:lstStyle>
          <a:p>
            <a:fld id="{C9D4C3C4-33E0-4D41-AFB7-1C999B8F8E5E}" type="slidenum">
              <a:rPr lang="en-US" altLang="ja-JP"/>
              <a:pPr/>
              <a:t>&lt;#&gt;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6"/>
          <p:cNvSpPr>
            <a:spLocks noGrp="1"/>
          </p:cNvSpPr>
          <p:nvPr>
            <p:ph type="dt" sz="half" idx="10"/>
          </p:nvPr>
        </p:nvSpPr>
        <p:spPr/>
        <p:txBody>
          <a:bodyPr/>
          <a:lstStyle>
            <a:lvl1pPr>
              <a:defRPr/>
            </a:lvl1pPr>
          </a:lstStyle>
          <a:p>
            <a:endParaRPr lang="en-US" altLang="ja-JP"/>
          </a:p>
        </p:txBody>
      </p:sp>
      <p:sp>
        <p:nvSpPr>
          <p:cNvPr id="8" name="フッター プレースホルダ 7"/>
          <p:cNvSpPr>
            <a:spLocks noGrp="1"/>
          </p:cNvSpPr>
          <p:nvPr>
            <p:ph type="ftr" sz="quarter" idx="11"/>
          </p:nvPr>
        </p:nvSpPr>
        <p:spPr/>
        <p:txBody>
          <a:bodyPr/>
          <a:lstStyle>
            <a:lvl1pPr>
              <a:defRPr/>
            </a:lvl1pPr>
          </a:lstStyle>
          <a:p>
            <a:endParaRPr lang="en-US" altLang="ja-JP"/>
          </a:p>
        </p:txBody>
      </p:sp>
      <p:sp>
        <p:nvSpPr>
          <p:cNvPr id="9" name="スライド番号プレースホルダ 8"/>
          <p:cNvSpPr>
            <a:spLocks noGrp="1"/>
          </p:cNvSpPr>
          <p:nvPr>
            <p:ph type="sldNum" sz="quarter" idx="12"/>
          </p:nvPr>
        </p:nvSpPr>
        <p:spPr/>
        <p:txBody>
          <a:bodyPr/>
          <a:lstStyle>
            <a:lvl1pPr>
              <a:defRPr/>
            </a:lvl1pPr>
          </a:lstStyle>
          <a:p>
            <a:fld id="{49660FEF-59C8-43D8-AB81-328E69F6C3BF}" type="slidenum">
              <a:rPr lang="en-US" altLang="ja-JP"/>
              <a:pPr/>
              <a:t>&lt;#&gt;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日付プレースホルダ 2"/>
          <p:cNvSpPr>
            <a:spLocks noGrp="1"/>
          </p:cNvSpPr>
          <p:nvPr>
            <p:ph type="dt" sz="half" idx="10"/>
          </p:nvPr>
        </p:nvSpPr>
        <p:spPr/>
        <p:txBody>
          <a:bodyPr/>
          <a:lstStyle>
            <a:lvl1pPr>
              <a:defRPr/>
            </a:lvl1pPr>
          </a:lstStyle>
          <a:p>
            <a:endParaRPr lang="en-US" altLang="ja-JP"/>
          </a:p>
        </p:txBody>
      </p:sp>
      <p:sp>
        <p:nvSpPr>
          <p:cNvPr id="4" name="フッター プレースホルダ 3"/>
          <p:cNvSpPr>
            <a:spLocks noGrp="1"/>
          </p:cNvSpPr>
          <p:nvPr>
            <p:ph type="ftr" sz="quarter" idx="11"/>
          </p:nvPr>
        </p:nvSpPr>
        <p:spPr/>
        <p:txBody>
          <a:bodyPr/>
          <a:lstStyle>
            <a:lvl1pPr>
              <a:defRPr/>
            </a:lvl1pPr>
          </a:lstStyle>
          <a:p>
            <a:endParaRPr lang="en-US" altLang="ja-JP"/>
          </a:p>
        </p:txBody>
      </p:sp>
      <p:sp>
        <p:nvSpPr>
          <p:cNvPr id="5" name="スライド番号プレースホルダ 4"/>
          <p:cNvSpPr>
            <a:spLocks noGrp="1"/>
          </p:cNvSpPr>
          <p:nvPr>
            <p:ph type="sldNum" sz="quarter" idx="12"/>
          </p:nvPr>
        </p:nvSpPr>
        <p:spPr/>
        <p:txBody>
          <a:bodyPr/>
          <a:lstStyle>
            <a:lvl1pPr>
              <a:defRPr/>
            </a:lvl1pPr>
          </a:lstStyle>
          <a:p>
            <a:fld id="{D0C4E980-D0F1-4347-9AD9-FE2B4556B12C}" type="slidenum">
              <a:rPr lang="en-US" altLang="ja-JP"/>
              <a:pPr/>
              <a:t>&lt;#&gt;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lvl1pPr>
              <a:defRPr/>
            </a:lvl1pPr>
          </a:lstStyle>
          <a:p>
            <a:endParaRPr lang="en-US" altLang="ja-JP"/>
          </a:p>
        </p:txBody>
      </p:sp>
      <p:sp>
        <p:nvSpPr>
          <p:cNvPr id="3" name="フッター プレースホルダ 2"/>
          <p:cNvSpPr>
            <a:spLocks noGrp="1"/>
          </p:cNvSpPr>
          <p:nvPr>
            <p:ph type="ftr" sz="quarter" idx="11"/>
          </p:nvPr>
        </p:nvSpPr>
        <p:spPr/>
        <p:txBody>
          <a:bodyPr/>
          <a:lstStyle>
            <a:lvl1pPr>
              <a:defRPr/>
            </a:lvl1pPr>
          </a:lstStyle>
          <a:p>
            <a:endParaRPr lang="en-US" altLang="ja-JP"/>
          </a:p>
        </p:txBody>
      </p:sp>
      <p:sp>
        <p:nvSpPr>
          <p:cNvPr id="4" name="スライド番号プレースホルダ 3"/>
          <p:cNvSpPr>
            <a:spLocks noGrp="1"/>
          </p:cNvSpPr>
          <p:nvPr>
            <p:ph type="sldNum" sz="quarter" idx="12"/>
          </p:nvPr>
        </p:nvSpPr>
        <p:spPr/>
        <p:txBody>
          <a:bodyPr/>
          <a:lstStyle>
            <a:lvl1pPr>
              <a:defRPr/>
            </a:lvl1pPr>
          </a:lstStyle>
          <a:p>
            <a:fld id="{AD67C291-0337-4DED-A277-108D13D5C75A}" type="slidenum">
              <a:rPr lang="en-US" altLang="ja-JP"/>
              <a:pPr/>
              <a:t>&lt;#&gt;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4"/>
          <p:cNvSpPr>
            <a:spLocks noGrp="1"/>
          </p:cNvSpPr>
          <p:nvPr>
            <p:ph type="dt" sz="half" idx="10"/>
          </p:nvPr>
        </p:nvSpPr>
        <p:spPr/>
        <p:txBody>
          <a:bodyPr/>
          <a:lstStyle>
            <a:lvl1pPr>
              <a:defRPr/>
            </a:lvl1pPr>
          </a:lstStyle>
          <a:p>
            <a:endParaRPr lang="en-US" altLang="ja-JP"/>
          </a:p>
        </p:txBody>
      </p:sp>
      <p:sp>
        <p:nvSpPr>
          <p:cNvPr id="6" name="フッター プレースホルダ 5"/>
          <p:cNvSpPr>
            <a:spLocks noGrp="1"/>
          </p:cNvSpPr>
          <p:nvPr>
            <p:ph type="ftr" sz="quarter" idx="11"/>
          </p:nvPr>
        </p:nvSpPr>
        <p:spPr/>
        <p:txBody>
          <a:bodyPr/>
          <a:lstStyle>
            <a:lvl1pPr>
              <a:defRPr/>
            </a:lvl1pPr>
          </a:lstStyle>
          <a:p>
            <a:endParaRPr lang="en-US" altLang="ja-JP"/>
          </a:p>
        </p:txBody>
      </p:sp>
      <p:sp>
        <p:nvSpPr>
          <p:cNvPr id="7" name="スライド番号プレースホルダ 6"/>
          <p:cNvSpPr>
            <a:spLocks noGrp="1"/>
          </p:cNvSpPr>
          <p:nvPr>
            <p:ph type="sldNum" sz="quarter" idx="12"/>
          </p:nvPr>
        </p:nvSpPr>
        <p:spPr/>
        <p:txBody>
          <a:bodyPr/>
          <a:lstStyle>
            <a:lvl1pPr>
              <a:defRPr/>
            </a:lvl1pPr>
          </a:lstStyle>
          <a:p>
            <a:fld id="{B1F97275-048B-428D-AAA1-72C470799AF6}" type="slidenum">
              <a:rPr lang="en-US" altLang="ja-JP"/>
              <a:pPr/>
              <a:t>&lt;#&gt;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4"/>
          <p:cNvSpPr>
            <a:spLocks noGrp="1"/>
          </p:cNvSpPr>
          <p:nvPr>
            <p:ph type="dt" sz="half" idx="10"/>
          </p:nvPr>
        </p:nvSpPr>
        <p:spPr/>
        <p:txBody>
          <a:bodyPr/>
          <a:lstStyle>
            <a:lvl1pPr>
              <a:defRPr/>
            </a:lvl1pPr>
          </a:lstStyle>
          <a:p>
            <a:endParaRPr lang="en-US" altLang="ja-JP"/>
          </a:p>
        </p:txBody>
      </p:sp>
      <p:sp>
        <p:nvSpPr>
          <p:cNvPr id="6" name="フッター プレースホルダ 5"/>
          <p:cNvSpPr>
            <a:spLocks noGrp="1"/>
          </p:cNvSpPr>
          <p:nvPr>
            <p:ph type="ftr" sz="quarter" idx="11"/>
          </p:nvPr>
        </p:nvSpPr>
        <p:spPr/>
        <p:txBody>
          <a:bodyPr/>
          <a:lstStyle>
            <a:lvl1pPr>
              <a:defRPr/>
            </a:lvl1pPr>
          </a:lstStyle>
          <a:p>
            <a:endParaRPr lang="en-US" altLang="ja-JP"/>
          </a:p>
        </p:txBody>
      </p:sp>
      <p:sp>
        <p:nvSpPr>
          <p:cNvPr id="7" name="スライド番号プレースホルダ 6"/>
          <p:cNvSpPr>
            <a:spLocks noGrp="1"/>
          </p:cNvSpPr>
          <p:nvPr>
            <p:ph type="sldNum" sz="quarter" idx="12"/>
          </p:nvPr>
        </p:nvSpPr>
        <p:spPr/>
        <p:txBody>
          <a:bodyPr/>
          <a:lstStyle>
            <a:lvl1pPr>
              <a:defRPr/>
            </a:lvl1pPr>
          </a:lstStyle>
          <a:p>
            <a:fld id="{256226F5-41CF-4568-8D08-633F7CF61A8C}" type="slidenum">
              <a:rPr lang="en-US" altLang="ja-JP"/>
              <a:pPr/>
              <a:t>&lt;#&gt;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ltLang="ja-JP"/>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ltLang="ja-JP"/>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AED2EA18-B240-4DEC-8F56-C6E2B2DAAA21}" type="slidenum">
              <a:rPr lang="en-US" altLang="ja-JP"/>
              <a:pPr/>
              <a:t>&lt;#&gt;</a:t>
            </a:fld>
            <a:endParaRPr lang="en-US" altLang="ja-JP"/>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kumimoji="1" sz="4400">
          <a:solidFill>
            <a:schemeClr val="tx2"/>
          </a:solidFill>
          <a:latin typeface="+mj-lt"/>
          <a:ea typeface="+mj-ea"/>
          <a:cs typeface="+mj-cs"/>
        </a:defRPr>
      </a:lvl1pPr>
      <a:lvl2pPr algn="ctr" rtl="0" fontAlgn="base">
        <a:spcBef>
          <a:spcPct val="0"/>
        </a:spcBef>
        <a:spcAft>
          <a:spcPct val="0"/>
        </a:spcAft>
        <a:defRPr kumimoji="1" sz="4400">
          <a:solidFill>
            <a:schemeClr val="tx2"/>
          </a:solidFill>
          <a:latin typeface="Arial" charset="0"/>
          <a:ea typeface="ＭＳ Ｐゴシック" charset="-128"/>
        </a:defRPr>
      </a:lvl2pPr>
      <a:lvl3pPr algn="ctr" rtl="0" fontAlgn="base">
        <a:spcBef>
          <a:spcPct val="0"/>
        </a:spcBef>
        <a:spcAft>
          <a:spcPct val="0"/>
        </a:spcAft>
        <a:defRPr kumimoji="1" sz="4400">
          <a:solidFill>
            <a:schemeClr val="tx2"/>
          </a:solidFill>
          <a:latin typeface="Arial" charset="0"/>
          <a:ea typeface="ＭＳ Ｐゴシック" charset="-128"/>
        </a:defRPr>
      </a:lvl3pPr>
      <a:lvl4pPr algn="ctr" rtl="0" fontAlgn="base">
        <a:spcBef>
          <a:spcPct val="0"/>
        </a:spcBef>
        <a:spcAft>
          <a:spcPct val="0"/>
        </a:spcAft>
        <a:defRPr kumimoji="1" sz="4400">
          <a:solidFill>
            <a:schemeClr val="tx2"/>
          </a:solidFill>
          <a:latin typeface="Arial" charset="0"/>
          <a:ea typeface="ＭＳ Ｐゴシック" charset="-128"/>
        </a:defRPr>
      </a:lvl4pPr>
      <a:lvl5pPr algn="ctr" rtl="0" fontAlgn="base">
        <a:spcBef>
          <a:spcPct val="0"/>
        </a:spcBef>
        <a:spcAft>
          <a:spcPct val="0"/>
        </a:spcAft>
        <a:defRPr kumimoji="1" sz="4400">
          <a:solidFill>
            <a:schemeClr val="tx2"/>
          </a:solidFill>
          <a:latin typeface="Arial" charset="0"/>
          <a:ea typeface="ＭＳ Ｐゴシック" charset="-128"/>
        </a:defRPr>
      </a:lvl5pPr>
      <a:lvl6pPr marL="457200" algn="ctr" rtl="0" fontAlgn="base">
        <a:spcBef>
          <a:spcPct val="0"/>
        </a:spcBef>
        <a:spcAft>
          <a:spcPct val="0"/>
        </a:spcAft>
        <a:defRPr kumimoji="1" sz="4400">
          <a:solidFill>
            <a:schemeClr val="tx2"/>
          </a:solidFill>
          <a:latin typeface="Arial" charset="0"/>
          <a:ea typeface="ＭＳ Ｐゴシック" charset="-128"/>
        </a:defRPr>
      </a:lvl6pPr>
      <a:lvl7pPr marL="914400" algn="ctr" rtl="0" fontAlgn="base">
        <a:spcBef>
          <a:spcPct val="0"/>
        </a:spcBef>
        <a:spcAft>
          <a:spcPct val="0"/>
        </a:spcAft>
        <a:defRPr kumimoji="1" sz="4400">
          <a:solidFill>
            <a:schemeClr val="tx2"/>
          </a:solidFill>
          <a:latin typeface="Arial" charset="0"/>
          <a:ea typeface="ＭＳ Ｐゴシック" charset="-128"/>
        </a:defRPr>
      </a:lvl7pPr>
      <a:lvl8pPr marL="1371600" algn="ctr" rtl="0" fontAlgn="base">
        <a:spcBef>
          <a:spcPct val="0"/>
        </a:spcBef>
        <a:spcAft>
          <a:spcPct val="0"/>
        </a:spcAft>
        <a:defRPr kumimoji="1" sz="4400">
          <a:solidFill>
            <a:schemeClr val="tx2"/>
          </a:solidFill>
          <a:latin typeface="Arial" charset="0"/>
          <a:ea typeface="ＭＳ Ｐゴシック" charset="-128"/>
        </a:defRPr>
      </a:lvl8pPr>
      <a:lvl9pPr marL="1828800" algn="ctr" rtl="0" fontAlgn="base">
        <a:spcBef>
          <a:spcPct val="0"/>
        </a:spcBef>
        <a:spcAft>
          <a:spcPct val="0"/>
        </a:spcAft>
        <a:defRPr kumimoji="1" sz="4400">
          <a:solidFill>
            <a:schemeClr val="tx2"/>
          </a:solidFill>
          <a:latin typeface="Arial" charset="0"/>
          <a:ea typeface="ＭＳ Ｐゴシック" charset="-128"/>
        </a:defRPr>
      </a:lvl9pPr>
    </p:titleStyle>
    <p:bodyStyle>
      <a:lvl1pPr marL="342900" indent="-342900" algn="l" rtl="0" fontAlgn="base">
        <a:spcBef>
          <a:spcPct val="20000"/>
        </a:spcBef>
        <a:spcAft>
          <a:spcPct val="0"/>
        </a:spcAft>
        <a:buChar char="•"/>
        <a:defRPr kumimoji="1" sz="3200">
          <a:solidFill>
            <a:schemeClr val="tx1"/>
          </a:solidFill>
          <a:latin typeface="+mn-lt"/>
          <a:ea typeface="+mn-ea"/>
          <a:cs typeface="+mn-cs"/>
        </a:defRPr>
      </a:lvl1pPr>
      <a:lvl2pPr marL="742950" indent="-285750" algn="l" rtl="0" fontAlgn="base">
        <a:spcBef>
          <a:spcPct val="20000"/>
        </a:spcBef>
        <a:spcAft>
          <a:spcPct val="0"/>
        </a:spcAft>
        <a:buChar char="–"/>
        <a:defRPr kumimoji="1" sz="2800">
          <a:solidFill>
            <a:schemeClr val="tx1"/>
          </a:solidFill>
          <a:latin typeface="+mn-lt"/>
          <a:ea typeface="+mn-ea"/>
        </a:defRPr>
      </a:lvl2pPr>
      <a:lvl3pPr marL="1143000" indent="-228600" algn="l" rtl="0" fontAlgn="base">
        <a:spcBef>
          <a:spcPct val="20000"/>
        </a:spcBef>
        <a:spcAft>
          <a:spcPct val="0"/>
        </a:spcAft>
        <a:buChar char="•"/>
        <a:defRPr kumimoji="1" sz="2400">
          <a:solidFill>
            <a:schemeClr val="tx1"/>
          </a:solidFill>
          <a:latin typeface="+mn-lt"/>
          <a:ea typeface="+mn-ea"/>
        </a:defRPr>
      </a:lvl3pPr>
      <a:lvl4pPr marL="1600200" indent="-228600" algn="l" rtl="0" fontAlgn="base">
        <a:spcBef>
          <a:spcPct val="20000"/>
        </a:spcBef>
        <a:spcAft>
          <a:spcPct val="0"/>
        </a:spcAft>
        <a:buChar char="–"/>
        <a:defRPr kumimoji="1" sz="2000">
          <a:solidFill>
            <a:schemeClr val="tx1"/>
          </a:solidFill>
          <a:latin typeface="+mn-lt"/>
          <a:ea typeface="+mn-ea"/>
        </a:defRPr>
      </a:lvl4pPr>
      <a:lvl5pPr marL="2057400" indent="-228600" algn="l" rtl="0" fontAlgn="base">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ja.wikipedia.org/wiki/%E8%BE%B2%E6%A5%AD"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hyperlink" Target="http://ja.wikipedia.org/wiki/%E3%81%95%E3%81%A8%E3%81%86%E5%AE%97%E5%B9%B8" TargetMode="External"/><Relationship Id="rId13" Type="http://schemas.openxmlformats.org/officeDocument/2006/relationships/hyperlink" Target="http://ja.wikipedia.org/wiki/%E3%83%81%E3%83%A3%E3%83%AA%E3%83%86%E3%82%A3" TargetMode="External"/><Relationship Id="rId18" Type="http://schemas.openxmlformats.org/officeDocument/2006/relationships/hyperlink" Target="http://ja.wikipedia.org/wiki/4%E6%9C%88" TargetMode="External"/><Relationship Id="rId3" Type="http://schemas.openxmlformats.org/officeDocument/2006/relationships/hyperlink" Target="http://ja.wikipedia.org/wiki/1990%E5%B9%B4" TargetMode="External"/><Relationship Id="rId7" Type="http://schemas.openxmlformats.org/officeDocument/2006/relationships/hyperlink" Target="http://ja.wikipedia.org/wiki/%E4%B8%8A%E6%9D%A1%E6%81%92%E5%BD%A6" TargetMode="External"/><Relationship Id="rId12" Type="http://schemas.openxmlformats.org/officeDocument/2006/relationships/hyperlink" Target="http://ja.wikipedia.org/wiki/%E6%9C%89%E5%90%8D%E4%BA%BA" TargetMode="External"/><Relationship Id="rId17" Type="http://schemas.openxmlformats.org/officeDocument/2006/relationships/hyperlink" Target="http://ja.wikipedia.org/wiki/1995%E5%B9%B4" TargetMode="External"/><Relationship Id="rId2" Type="http://schemas.openxmlformats.org/officeDocument/2006/relationships/hyperlink" Target="http://www.tsugeno.ac.jp/" TargetMode="External"/><Relationship Id="rId16" Type="http://schemas.openxmlformats.org/officeDocument/2006/relationships/hyperlink" Target="http://ja.wikipedia.org/wiki/1994%E5%B9%B4" TargetMode="External"/><Relationship Id="rId20" Type="http://schemas.openxmlformats.org/officeDocument/2006/relationships/hyperlink" Target="http://ja.wikipedia.org/wiki/?" TargetMode="External"/><Relationship Id="rId1" Type="http://schemas.openxmlformats.org/officeDocument/2006/relationships/slideLayout" Target="../slideLayouts/slideLayout2.xml"/><Relationship Id="rId6" Type="http://schemas.openxmlformats.org/officeDocument/2006/relationships/hyperlink" Target="http://ja.wikipedia.org/w/index.php?title=%E5%B2%A1%E6%9C%AC%E5%86%A8%E5%A3%AB%E5%A4%AA&amp;action=edit" TargetMode="External"/><Relationship Id="rId11" Type="http://schemas.openxmlformats.org/officeDocument/2006/relationships/hyperlink" Target="http://ja.wikipedia.org/wiki/%E3%82%BF%E3%83%AC%E3%83%B3%E3%83%88" TargetMode="External"/><Relationship Id="rId5" Type="http://schemas.openxmlformats.org/officeDocument/2006/relationships/hyperlink" Target="http://ja.wikipedia.org/wiki/%E5%8B%9F%E9%87%91" TargetMode="External"/><Relationship Id="rId15" Type="http://schemas.openxmlformats.org/officeDocument/2006/relationships/hyperlink" Target="http://ja.wikipedia.org/wiki/%E3%82%B3%E3%83%B3%E3%82%B5%E3%83%BC%E3%83%88" TargetMode="External"/><Relationship Id="rId10" Type="http://schemas.openxmlformats.org/officeDocument/2006/relationships/hyperlink" Target="http://ja.wikipedia.org/wiki/%E6%B0%B8%E5%85%AD%E8%BC%94" TargetMode="External"/><Relationship Id="rId19" Type="http://schemas.openxmlformats.org/officeDocument/2006/relationships/hyperlink" Target="http://ja.wikipedia.org/wiki/%E6%A0%A1%E8%88%8E" TargetMode="External"/><Relationship Id="rId4" Type="http://schemas.openxmlformats.org/officeDocument/2006/relationships/hyperlink" Target="http://ja.wikipedia.org/wiki/%E4%B8%AD%E7%AD%89%E6%95%99%E8%82%B2" TargetMode="External"/><Relationship Id="rId9" Type="http://schemas.openxmlformats.org/officeDocument/2006/relationships/hyperlink" Target="http://ja.wikipedia.org/wiki/%E5%B2%B8%E7%94%B0%E4%BB%8A%E6%97%A5%E5%AD%90" TargetMode="External"/><Relationship Id="rId14" Type="http://schemas.openxmlformats.org/officeDocument/2006/relationships/hyperlink" Target="http://ja.wikipedia.org/w/index.php?title=%E8%AC%9B%E6%BC%94&amp;action=edit"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ja-JP" altLang="en-US"/>
              <a:t>教育をする権利</a:t>
            </a:r>
          </a:p>
        </p:txBody>
      </p:sp>
      <p:sp>
        <p:nvSpPr>
          <p:cNvPr id="2051" name="Rectangle 3"/>
          <p:cNvSpPr>
            <a:spLocks noGrp="1" noChangeArrowheads="1"/>
          </p:cNvSpPr>
          <p:nvPr>
            <p:ph type="subTitle" idx="1"/>
          </p:nvPr>
        </p:nvSpPr>
        <p:spPr/>
        <p:txBody>
          <a:bodyPr/>
          <a:lstStyle/>
          <a:p>
            <a:endParaRPr lang="ja-JP" altLang="ja-JP"/>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ja-JP" altLang="en-US"/>
              <a:t>黄柳野高校２</a:t>
            </a:r>
          </a:p>
        </p:txBody>
      </p:sp>
      <p:sp>
        <p:nvSpPr>
          <p:cNvPr id="8195" name="Rectangle 3"/>
          <p:cNvSpPr>
            <a:spLocks noGrp="1" noChangeArrowheads="1"/>
          </p:cNvSpPr>
          <p:nvPr>
            <p:ph type="body" idx="1"/>
          </p:nvPr>
        </p:nvSpPr>
        <p:spPr/>
        <p:txBody>
          <a:bodyPr/>
          <a:lstStyle/>
          <a:p>
            <a:pPr>
              <a:lnSpc>
                <a:spcPct val="90000"/>
              </a:lnSpc>
            </a:pPr>
            <a:r>
              <a:rPr lang="en-US" altLang="ja-JP"/>
              <a:t>1994</a:t>
            </a:r>
            <a:r>
              <a:rPr lang="ja-JP" altLang="en-US"/>
              <a:t>年の開校を期待して集まった生徒、教員は、学校が開校できなかったたため、</a:t>
            </a:r>
            <a:r>
              <a:rPr lang="en-US" altLang="ja-JP"/>
              <a:t>1994</a:t>
            </a:r>
            <a:r>
              <a:rPr lang="ja-JP" altLang="en-US"/>
              <a:t>年</a:t>
            </a:r>
            <a:r>
              <a:rPr lang="en-US" altLang="ja-JP"/>
              <a:t>4</a:t>
            </a:r>
            <a:r>
              <a:rPr lang="ja-JP" altLang="en-US"/>
              <a:t>月、黄柳野塾というインフォーマルな、</a:t>
            </a:r>
            <a:r>
              <a:rPr lang="ja-JP" altLang="en-US">
                <a:hlinkClick r:id="rId2" tooltip="農業"/>
              </a:rPr>
              <a:t>農業</a:t>
            </a:r>
            <a:r>
              <a:rPr lang="ja-JP" altLang="en-US"/>
              <a:t>体験を中心とした体験教育の場を新たに開塾し、そこで一年間を過ごした。翌年、これは黄柳野塾・設楽と名称を替え、所在地も移動し、現在もなお存続し、黄柳野高校には入れないものの、不登校や中退などの経験を経た子どもたちの社会復帰のための体験学習の場として活動している。</a:t>
            </a:r>
          </a:p>
          <a:p>
            <a:pPr>
              <a:lnSpc>
                <a:spcPct val="90000"/>
              </a:lnSpc>
            </a:pPr>
            <a:endParaRPr lang="en-US" altLang="ja-JP"/>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宗教・犯罪・外国人</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犯罪者、およびその家族は教育を受ける権利を制限されるのか　オウムの事例</a:t>
            </a:r>
          </a:p>
          <a:p>
            <a:r>
              <a:rPr lang="ja-JP" altLang="en-US" smtClean="0"/>
              <a:t>外国人</a:t>
            </a:r>
            <a:endParaRPr kumimoji="1" lang="ja-JP" altLang="en-US" dirty="0" smtClean="0"/>
          </a:p>
          <a:p>
            <a:r>
              <a:rPr lang="ja-JP" altLang="en-US" dirty="0" smtClean="0"/>
              <a:t>宗教による教育の制限</a:t>
            </a:r>
          </a:p>
          <a:p>
            <a:pPr lvl="1"/>
            <a:r>
              <a:rPr kumimoji="1" lang="ja-JP" altLang="en-US" dirty="0" smtClean="0"/>
              <a:t>エホバの証人</a:t>
            </a:r>
          </a:p>
          <a:p>
            <a:pPr lvl="1"/>
            <a:r>
              <a:rPr lang="ja-JP" altLang="en-US" dirty="0" smtClean="0"/>
              <a:t>ヤマギシ会</a:t>
            </a:r>
          </a:p>
          <a:p>
            <a:pPr lvl="1"/>
            <a:r>
              <a:rPr kumimoji="1" lang="ja-JP" altLang="en-US" dirty="0" smtClean="0"/>
              <a:t>アメリカのホームスクール</a:t>
            </a:r>
            <a:endParaRPr kumimoji="1" lang="ja-JP" alt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教育権の範囲</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教育に関わる人の範囲</a:t>
            </a:r>
          </a:p>
          <a:p>
            <a:pPr lvl="1"/>
            <a:r>
              <a:rPr kumimoji="1" lang="ja-JP" altLang="en-US" dirty="0" smtClean="0"/>
              <a:t>教育は「する者」「受ける者」がある。</a:t>
            </a:r>
          </a:p>
          <a:p>
            <a:pPr lvl="1"/>
            <a:r>
              <a:rPr lang="ja-JP" altLang="en-US" dirty="0" smtClean="0"/>
              <a:t>教育</a:t>
            </a:r>
            <a:r>
              <a:rPr lang="ja-JP" altLang="en-US" dirty="0"/>
              <a:t>を</a:t>
            </a:r>
            <a:r>
              <a:rPr lang="ja-JP" altLang="en-US" dirty="0" smtClean="0"/>
              <a:t>「受けさせる者」が</a:t>
            </a:r>
            <a:r>
              <a:rPr lang="ja-JP" altLang="en-US" dirty="0"/>
              <a:t>ある</a:t>
            </a:r>
            <a:r>
              <a:rPr lang="ja-JP" altLang="en-US" dirty="0" smtClean="0"/>
              <a:t>。</a:t>
            </a:r>
          </a:p>
          <a:p>
            <a:pPr lvl="1"/>
            <a:r>
              <a:rPr kumimoji="1" lang="ja-JP" altLang="en-US" dirty="0" smtClean="0"/>
              <a:t>教育</a:t>
            </a:r>
            <a:r>
              <a:rPr kumimoji="1" lang="ja-JP" altLang="en-US" dirty="0"/>
              <a:t>を</a:t>
            </a:r>
            <a:r>
              <a:rPr kumimoji="1" lang="ja-JP" altLang="en-US" dirty="0" smtClean="0"/>
              <a:t>「自らする者」（学習）がある。</a:t>
            </a:r>
          </a:p>
          <a:p>
            <a:r>
              <a:rPr lang="ja-JP" altLang="en-US" dirty="0" smtClean="0"/>
              <a:t>法的に規定</a:t>
            </a:r>
            <a:r>
              <a:rPr lang="ja-JP" altLang="en-US" dirty="0"/>
              <a:t>されて</a:t>
            </a:r>
            <a:r>
              <a:rPr lang="ja-JP" altLang="en-US" dirty="0" smtClean="0"/>
              <a:t>いる権利</a:t>
            </a:r>
          </a:p>
          <a:p>
            <a:pPr lvl="1"/>
            <a:r>
              <a:rPr kumimoji="1" lang="ja-JP" altLang="en-US" dirty="0" smtClean="0"/>
              <a:t>「受ける権利」「受けさせる義務」＝憲法２６条</a:t>
            </a:r>
          </a:p>
          <a:p>
            <a:pPr lvl="1"/>
            <a:r>
              <a:rPr lang="ja-JP" altLang="en-US" dirty="0" smtClean="0"/>
              <a:t>親権＝民法（第八百二十条 　親権を行う者は、子の利益のために子の監護及び教育をする権利を有し、義務を負う。） </a:t>
            </a:r>
          </a:p>
          <a:p>
            <a:endParaRPr kumimoji="1" lang="ja-JP" alt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r>
              <a:rPr lang="ja-JP" altLang="en-US"/>
              <a:t>教育をする権利の構造</a:t>
            </a:r>
          </a:p>
        </p:txBody>
      </p:sp>
      <p:sp>
        <p:nvSpPr>
          <p:cNvPr id="3075" name="Rectangle 3"/>
          <p:cNvSpPr>
            <a:spLocks noGrp="1" noChangeArrowheads="1"/>
          </p:cNvSpPr>
          <p:nvPr>
            <p:ph type="body" idx="1"/>
          </p:nvPr>
        </p:nvSpPr>
        <p:spPr/>
        <p:txBody>
          <a:bodyPr/>
          <a:lstStyle/>
          <a:p>
            <a:r>
              <a:rPr lang="ja-JP" altLang="en-US" dirty="0"/>
              <a:t>権利の</a:t>
            </a:r>
            <a:r>
              <a:rPr lang="ja-JP" altLang="en-US" dirty="0" smtClean="0"/>
              <a:t>主体（誰が「教育をする」のか）</a:t>
            </a:r>
            <a:endParaRPr lang="ja-JP" altLang="en-US" dirty="0"/>
          </a:p>
          <a:p>
            <a:pPr lvl="1">
              <a:buFontTx/>
              <a:buNone/>
            </a:pPr>
            <a:r>
              <a:rPr lang="ja-JP" altLang="en-US" dirty="0"/>
              <a:t>　親の</a:t>
            </a:r>
            <a:r>
              <a:rPr lang="ja-JP" altLang="en-US" dirty="0" smtClean="0"/>
              <a:t>教育権（学校選択権○　ホームスクール</a:t>
            </a:r>
            <a:r>
              <a:rPr lang="en-US" altLang="ja-JP" dirty="0" smtClean="0"/>
              <a:t>×</a:t>
            </a:r>
            <a:r>
              <a:rPr lang="ja-JP" altLang="en-US" dirty="0" smtClean="0"/>
              <a:t>）</a:t>
            </a:r>
            <a:endParaRPr lang="ja-JP" altLang="en-US" dirty="0"/>
          </a:p>
          <a:p>
            <a:pPr lvl="1">
              <a:buFontTx/>
              <a:buNone/>
            </a:pPr>
            <a:r>
              <a:rPr lang="ja-JP" altLang="en-US" dirty="0"/>
              <a:t>　教師の</a:t>
            </a:r>
            <a:r>
              <a:rPr lang="ja-JP" altLang="en-US" dirty="0" smtClean="0"/>
              <a:t>教育権△（法的制限）</a:t>
            </a:r>
            <a:endParaRPr lang="ja-JP" altLang="en-US" dirty="0"/>
          </a:p>
          <a:p>
            <a:pPr lvl="1">
              <a:buFontTx/>
              <a:buNone/>
            </a:pPr>
            <a:r>
              <a:rPr lang="ja-JP" altLang="en-US" dirty="0"/>
              <a:t>　学校設立の</a:t>
            </a:r>
            <a:r>
              <a:rPr lang="ja-JP" altLang="en-US" dirty="0" smtClean="0"/>
              <a:t>権利（国○　学校法人○　個人</a:t>
            </a:r>
            <a:r>
              <a:rPr lang="en-US" altLang="ja-JP" dirty="0" smtClean="0"/>
              <a:t>×</a:t>
            </a:r>
            <a:r>
              <a:rPr lang="ja-JP" altLang="en-US" dirty="0" smtClean="0"/>
              <a:t>）</a:t>
            </a:r>
          </a:p>
          <a:p>
            <a:pPr lvl="1">
              <a:buFontTx/>
              <a:buNone/>
            </a:pPr>
            <a:r>
              <a:rPr lang="ja-JP" altLang="en-US" dirty="0"/>
              <a:t>　</a:t>
            </a:r>
            <a:r>
              <a:rPr lang="ja-JP" altLang="en-US" dirty="0" smtClean="0"/>
              <a:t>自己教育（学習）法的には</a:t>
            </a:r>
            <a:r>
              <a:rPr lang="en-US" altLang="ja-JP" dirty="0" smtClean="0"/>
              <a:t>×</a:t>
            </a:r>
            <a:endParaRPr lang="ja-JP" altLang="en-US" dirty="0"/>
          </a:p>
          <a:p>
            <a:r>
              <a:rPr lang="ja-JP" altLang="en-US" dirty="0"/>
              <a:t>権利を実質化するもの（学校設立保障）</a:t>
            </a:r>
          </a:p>
          <a:p>
            <a:pPr lvl="1">
              <a:buFontTx/>
              <a:buNone/>
            </a:pPr>
            <a:r>
              <a:rPr lang="ja-JP" altLang="en-US" dirty="0"/>
              <a:t>　認可の形態</a:t>
            </a:r>
          </a:p>
          <a:p>
            <a:pPr lvl="1">
              <a:buFontTx/>
              <a:buNone/>
            </a:pPr>
            <a:r>
              <a:rPr lang="ja-JP" altLang="en-US" dirty="0"/>
              <a:t>　財政</a:t>
            </a:r>
            <a:r>
              <a:rPr lang="ja-JP" altLang="en-US" dirty="0" smtClean="0"/>
              <a:t>保障</a:t>
            </a:r>
          </a:p>
          <a:p>
            <a:pPr lvl="1">
              <a:buFontTx/>
              <a:buNone/>
            </a:pPr>
            <a:r>
              <a:rPr lang="ja-JP" altLang="en-US" dirty="0"/>
              <a:t>　</a:t>
            </a:r>
            <a:r>
              <a:rPr lang="ja-JP" altLang="en-US" dirty="0" smtClean="0"/>
              <a:t>特別な教育理念の実現</a:t>
            </a:r>
            <a:endParaRPr lang="ja-JP" altLang="en-US" dirty="0"/>
          </a:p>
          <a:p>
            <a:pPr>
              <a:buFontTx/>
              <a:buNone/>
            </a:pPr>
            <a:endParaRPr lang="en-US" altLang="ja-JP"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ja-JP" altLang="en-US" dirty="0" smtClean="0"/>
              <a:t>学校以外の教育は？</a:t>
            </a:r>
            <a:endParaRPr lang="ja-JP" altLang="en-US" dirty="0"/>
          </a:p>
        </p:txBody>
      </p:sp>
      <p:sp>
        <p:nvSpPr>
          <p:cNvPr id="4099" name="Rectangle 3"/>
          <p:cNvSpPr>
            <a:spLocks noGrp="1" noChangeArrowheads="1"/>
          </p:cNvSpPr>
          <p:nvPr>
            <p:ph type="body" idx="1"/>
          </p:nvPr>
        </p:nvSpPr>
        <p:spPr/>
        <p:txBody>
          <a:bodyPr/>
          <a:lstStyle/>
          <a:p>
            <a:r>
              <a:rPr lang="ja-JP" altLang="en-US" dirty="0" smtClean="0"/>
              <a:t>義務教育の形態（家庭教育・学校教育）</a:t>
            </a:r>
          </a:p>
          <a:p>
            <a:r>
              <a:rPr lang="ja-JP" altLang="en-US" dirty="0" smtClean="0"/>
              <a:t>家庭教育を</a:t>
            </a:r>
          </a:p>
          <a:p>
            <a:pPr lvl="1"/>
            <a:r>
              <a:rPr lang="ja-JP" altLang="en-US" dirty="0" smtClean="0"/>
              <a:t>伝統的に</a:t>
            </a:r>
            <a:r>
              <a:rPr lang="ja-JP" altLang="en-US" dirty="0"/>
              <a:t>認めて</a:t>
            </a:r>
            <a:r>
              <a:rPr lang="ja-JP" altLang="en-US" dirty="0" smtClean="0"/>
              <a:t>いる（</a:t>
            </a:r>
            <a:r>
              <a:rPr lang="ja-JP" altLang="en-US" dirty="0"/>
              <a:t>デンマーク</a:t>
            </a:r>
            <a:r>
              <a:rPr lang="ja-JP" altLang="en-US" dirty="0" smtClean="0"/>
              <a:t>・イギリス）</a:t>
            </a:r>
          </a:p>
          <a:p>
            <a:pPr lvl="2"/>
            <a:r>
              <a:rPr lang="ja-JP" altLang="en-US" dirty="0" smtClean="0"/>
              <a:t>紳士教育の</a:t>
            </a:r>
            <a:r>
              <a:rPr lang="ja-JP" altLang="en-US" dirty="0"/>
              <a:t>伝統</a:t>
            </a:r>
            <a:endParaRPr lang="ja-JP" altLang="en-US" dirty="0" smtClean="0"/>
          </a:p>
          <a:p>
            <a:pPr lvl="1"/>
            <a:r>
              <a:rPr lang="ja-JP" altLang="en-US" dirty="0" smtClean="0"/>
              <a:t>１９７０年代以降法制化（アメリカ）</a:t>
            </a:r>
          </a:p>
          <a:p>
            <a:pPr lvl="2"/>
            <a:r>
              <a:rPr lang="ja-JP" altLang="en-US" dirty="0" smtClean="0"/>
              <a:t>宗教</a:t>
            </a:r>
            <a:r>
              <a:rPr lang="ja-JP" altLang="en-US" dirty="0"/>
              <a:t>重視</a:t>
            </a:r>
            <a:r>
              <a:rPr lang="ja-JP" altLang="en-US" dirty="0" smtClean="0"/>
              <a:t>・学校の暴力化・画一教育批判</a:t>
            </a:r>
            <a:r>
              <a:rPr lang="ja-JP" altLang="en-US" dirty="0"/>
              <a:t>　</a:t>
            </a:r>
          </a:p>
          <a:p>
            <a:r>
              <a:rPr lang="ja-JP" altLang="en-US" dirty="0"/>
              <a:t>親の価値観による教育への</a:t>
            </a:r>
            <a:r>
              <a:rPr lang="ja-JP" altLang="en-US" dirty="0" smtClean="0"/>
              <a:t>関与は？</a:t>
            </a:r>
            <a:endParaRPr lang="ja-JP" altLang="en-US" dirty="0"/>
          </a:p>
          <a:p>
            <a:pPr>
              <a:buFontTx/>
              <a:buNone/>
            </a:pPr>
            <a:r>
              <a:rPr lang="ja-JP" altLang="en-US" dirty="0"/>
              <a:t>　　　</a:t>
            </a:r>
            <a:r>
              <a:rPr lang="ja-JP" altLang="en-US" dirty="0" smtClean="0"/>
              <a:t>宗像誠也・エホバ</a:t>
            </a:r>
            <a:r>
              <a:rPr lang="ja-JP" altLang="en-US" dirty="0"/>
              <a:t>の証人の事例</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親の教育権</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法的な親の教育する権利に関わる規定</a:t>
            </a:r>
          </a:p>
          <a:p>
            <a:pPr lvl="1"/>
            <a:r>
              <a:rPr kumimoji="1" lang="ja-JP" altLang="en-US" dirty="0" smtClean="0"/>
              <a:t>親権に教育選択権がある。</a:t>
            </a:r>
          </a:p>
          <a:p>
            <a:pPr lvl="1"/>
            <a:r>
              <a:rPr lang="ja-JP" altLang="en-US" dirty="0" smtClean="0"/>
              <a:t>子どもの教育の一義的責任</a:t>
            </a:r>
            <a:r>
              <a:rPr lang="ja-JP" altLang="en-US" dirty="0" smtClean="0"/>
              <a:t>は</a:t>
            </a:r>
            <a:r>
              <a:rPr lang="ja-JP" altLang="en-US" dirty="0" smtClean="0"/>
              <a:t>「家庭」とされた。（教育基本法）　抽象的</a:t>
            </a:r>
          </a:p>
          <a:p>
            <a:r>
              <a:rPr kumimoji="1" lang="ja-JP" altLang="en-US" dirty="0" smtClean="0"/>
              <a:t>理論的な課題</a:t>
            </a:r>
            <a:r>
              <a:rPr kumimoji="1" lang="ja-JP" altLang="en-US" dirty="0" smtClean="0"/>
              <a:t>と</a:t>
            </a:r>
            <a:r>
              <a:rPr kumimoji="1" lang="ja-JP" altLang="en-US" dirty="0" smtClean="0"/>
              <a:t>して</a:t>
            </a:r>
          </a:p>
          <a:p>
            <a:pPr lvl="1"/>
            <a:r>
              <a:rPr lang="ja-JP" altLang="en-US" dirty="0" smtClean="0"/>
              <a:t>学校選択権（公か私はあるが公内は？）</a:t>
            </a:r>
          </a:p>
          <a:p>
            <a:pPr lvl="1"/>
            <a:r>
              <a:rPr kumimoji="1" lang="ja-JP" altLang="en-US" dirty="0" smtClean="0"/>
              <a:t>運営参加権</a:t>
            </a:r>
            <a:r>
              <a:rPr kumimoji="1" lang="ja-JP" altLang="en-US" dirty="0" smtClean="0"/>
              <a:t>は</a:t>
            </a:r>
            <a:r>
              <a:rPr kumimoji="1" lang="ja-JP" altLang="en-US" dirty="0" smtClean="0"/>
              <a:t>？</a:t>
            </a:r>
          </a:p>
          <a:p>
            <a:pPr lvl="1"/>
            <a:r>
              <a:rPr lang="ja-JP" altLang="en-US" dirty="0" smtClean="0"/>
              <a:t>教育参加権</a:t>
            </a:r>
            <a:r>
              <a:rPr lang="ja-JP" altLang="en-US" dirty="0" smtClean="0"/>
              <a:t>は</a:t>
            </a:r>
            <a:r>
              <a:rPr lang="ja-JP" altLang="en-US" dirty="0" smtClean="0"/>
              <a:t>？</a:t>
            </a:r>
          </a:p>
          <a:p>
            <a:pPr lvl="1"/>
            <a:r>
              <a:rPr kumimoji="1" lang="ja-JP" altLang="en-US" dirty="0" smtClean="0"/>
              <a:t>学校評価権は？</a:t>
            </a:r>
            <a:endParaRPr kumimoji="1" lang="ja-JP" alt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ja-JP" altLang="en-US"/>
              <a:t>教師の教育権・教育の自由</a:t>
            </a:r>
          </a:p>
        </p:txBody>
      </p:sp>
      <p:sp>
        <p:nvSpPr>
          <p:cNvPr id="5123" name="Rectangle 3"/>
          <p:cNvSpPr>
            <a:spLocks noGrp="1" noChangeArrowheads="1"/>
          </p:cNvSpPr>
          <p:nvPr>
            <p:ph type="body" idx="1"/>
          </p:nvPr>
        </p:nvSpPr>
        <p:spPr/>
        <p:txBody>
          <a:bodyPr/>
          <a:lstStyle/>
          <a:p>
            <a:r>
              <a:rPr lang="ja-JP" altLang="en-US" dirty="0"/>
              <a:t>教師や学校に教育の自由はあるのか</a:t>
            </a:r>
          </a:p>
          <a:p>
            <a:r>
              <a:rPr lang="ja-JP" altLang="en-US" dirty="0"/>
              <a:t>増田先生の事例</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ja-JP" altLang="en-US"/>
              <a:t>学校設立</a:t>
            </a:r>
          </a:p>
        </p:txBody>
      </p:sp>
      <p:sp>
        <p:nvSpPr>
          <p:cNvPr id="6147" name="Rectangle 3"/>
          <p:cNvSpPr>
            <a:spLocks noGrp="1" noChangeArrowheads="1"/>
          </p:cNvSpPr>
          <p:nvPr>
            <p:ph type="body" idx="1"/>
          </p:nvPr>
        </p:nvSpPr>
        <p:spPr/>
        <p:txBody>
          <a:bodyPr/>
          <a:lstStyle/>
          <a:p>
            <a:pPr>
              <a:lnSpc>
                <a:spcPct val="90000"/>
              </a:lnSpc>
            </a:pPr>
            <a:r>
              <a:rPr lang="ja-JP" altLang="en-US"/>
              <a:t>設立認可　アクレディテーション・公的認可</a:t>
            </a:r>
          </a:p>
          <a:p>
            <a:pPr>
              <a:lnSpc>
                <a:spcPct val="90000"/>
              </a:lnSpc>
              <a:buFontTx/>
              <a:buNone/>
            </a:pPr>
            <a:r>
              <a:rPr lang="ja-JP" altLang="en-US"/>
              <a:t>　　任意団体による承認・水準維持（蘭・米）</a:t>
            </a:r>
          </a:p>
          <a:p>
            <a:pPr>
              <a:lnSpc>
                <a:spcPct val="90000"/>
              </a:lnSpc>
              <a:buFontTx/>
              <a:buNone/>
            </a:pPr>
            <a:r>
              <a:rPr lang="ja-JP" altLang="en-US"/>
              <a:t>　　公的認可（日本）</a:t>
            </a:r>
          </a:p>
          <a:p>
            <a:pPr>
              <a:lnSpc>
                <a:spcPct val="90000"/>
              </a:lnSpc>
            </a:pPr>
            <a:r>
              <a:rPr lang="ja-JP" altLang="en-US"/>
              <a:t>基準　内容　国家基準（学習指導要領）</a:t>
            </a:r>
          </a:p>
          <a:p>
            <a:pPr>
              <a:lnSpc>
                <a:spcPct val="90000"/>
              </a:lnSpc>
              <a:buFontTx/>
              <a:buNone/>
            </a:pPr>
            <a:r>
              <a:rPr lang="ja-JP" altLang="en-US"/>
              <a:t>　　　　　生徒等</a:t>
            </a:r>
          </a:p>
          <a:p>
            <a:pPr>
              <a:lnSpc>
                <a:spcPct val="90000"/>
              </a:lnSpc>
            </a:pPr>
            <a:r>
              <a:rPr lang="ja-JP" altLang="en-US"/>
              <a:t>財政補助</a:t>
            </a:r>
          </a:p>
          <a:p>
            <a:pPr>
              <a:lnSpc>
                <a:spcPct val="90000"/>
              </a:lnSpc>
              <a:buFontTx/>
              <a:buNone/>
            </a:pPr>
            <a:r>
              <a:rPr lang="ja-JP" altLang="en-US"/>
              <a:t>　　　オランダ・デンマーク・チャータースクール</a:t>
            </a:r>
          </a:p>
          <a:p>
            <a:pPr>
              <a:lnSpc>
                <a:spcPct val="90000"/>
              </a:lnSpc>
              <a:buFontTx/>
              <a:buNone/>
            </a:pPr>
            <a:r>
              <a:rPr lang="ja-JP" altLang="en-US"/>
              <a:t>　　　日本構造改革特区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ja-JP" altLang="en-US"/>
              <a:t>黄柳野高校１</a:t>
            </a:r>
          </a:p>
        </p:txBody>
      </p:sp>
      <p:sp>
        <p:nvSpPr>
          <p:cNvPr id="7171" name="Rectangle 3"/>
          <p:cNvSpPr>
            <a:spLocks noGrp="1" noChangeArrowheads="1"/>
          </p:cNvSpPr>
          <p:nvPr>
            <p:ph type="body" idx="1"/>
          </p:nvPr>
        </p:nvSpPr>
        <p:spPr/>
        <p:txBody>
          <a:bodyPr/>
          <a:lstStyle/>
          <a:p>
            <a:pPr>
              <a:lnSpc>
                <a:spcPct val="90000"/>
              </a:lnSpc>
            </a:pPr>
            <a:r>
              <a:rPr lang="en-US" altLang="ja-JP" sz="2400">
                <a:hlinkClick r:id="rId2"/>
              </a:rPr>
              <a:t>http://www.tsugeno.ac.jp/</a:t>
            </a:r>
            <a:endParaRPr lang="en-US" altLang="ja-JP" sz="2400"/>
          </a:p>
          <a:p>
            <a:pPr>
              <a:lnSpc>
                <a:spcPct val="90000"/>
              </a:lnSpc>
            </a:pPr>
            <a:r>
              <a:rPr lang="en-US" altLang="ja-JP" sz="2400">
                <a:hlinkClick r:id="rId3" tooltip="1990年"/>
              </a:rPr>
              <a:t>1990</a:t>
            </a:r>
            <a:r>
              <a:rPr lang="ja-JP" altLang="en-US" sz="2400">
                <a:hlinkClick r:id="rId3" tooltip="1990年"/>
              </a:rPr>
              <a:t>年</a:t>
            </a:r>
            <a:r>
              <a:rPr lang="ja-JP" altLang="en-US" sz="2400"/>
              <a:t>、黄柳野高校設立準備委員会が発足し、</a:t>
            </a:r>
            <a:r>
              <a:rPr lang="ja-JP" altLang="en-US" sz="2400">
                <a:hlinkClick r:id="rId4" tooltip="中等教育"/>
              </a:rPr>
              <a:t>中等教育</a:t>
            </a:r>
            <a:r>
              <a:rPr lang="ja-JP" altLang="en-US" sz="2400"/>
              <a:t>の場から締め出されていく子どもたちに手を差し伸べてあげられる学校づくりを目指し、「市民立の学校を作ろう」という趣旨で市民に設立資金の</a:t>
            </a:r>
            <a:r>
              <a:rPr lang="ja-JP" altLang="en-US" sz="2400">
                <a:hlinkClick r:id="rId5" tooltip="募金"/>
              </a:rPr>
              <a:t>募金</a:t>
            </a:r>
            <a:r>
              <a:rPr lang="ja-JP" altLang="en-US" sz="2400"/>
              <a:t>を呼びかけて、この学校の設立準備がスタートした。全国からの募金の他、</a:t>
            </a:r>
            <a:r>
              <a:rPr lang="ja-JP" altLang="en-US" sz="2400">
                <a:hlinkClick r:id="rId6" tooltip="岡本冨士太"/>
              </a:rPr>
              <a:t>岡本冨士太</a:t>
            </a:r>
            <a:r>
              <a:rPr lang="ja-JP" altLang="en-US" sz="2400"/>
              <a:t>、</a:t>
            </a:r>
            <a:r>
              <a:rPr lang="ja-JP" altLang="en-US" sz="2400">
                <a:hlinkClick r:id="rId7" tooltip="上条恒彦"/>
              </a:rPr>
              <a:t>上条恒彦</a:t>
            </a:r>
            <a:r>
              <a:rPr lang="ja-JP" altLang="en-US" sz="2400"/>
              <a:t>、</a:t>
            </a:r>
            <a:r>
              <a:rPr lang="ja-JP" altLang="en-US" sz="2400">
                <a:hlinkClick r:id="rId8" tooltip="さとう宗幸"/>
              </a:rPr>
              <a:t>さとう宗幸</a:t>
            </a:r>
            <a:r>
              <a:rPr lang="ja-JP" altLang="en-US" sz="2400"/>
              <a:t>、</a:t>
            </a:r>
            <a:r>
              <a:rPr lang="ja-JP" altLang="en-US" sz="2400">
                <a:hlinkClick r:id="rId9" tooltip="岸田今日子"/>
              </a:rPr>
              <a:t>岸田今日子</a:t>
            </a:r>
            <a:r>
              <a:rPr lang="ja-JP" altLang="en-US" sz="2400"/>
              <a:t>、</a:t>
            </a:r>
            <a:r>
              <a:rPr lang="ja-JP" altLang="en-US" sz="2400">
                <a:hlinkClick r:id="rId10" tooltip="永六輔"/>
              </a:rPr>
              <a:t>永六輔</a:t>
            </a:r>
            <a:r>
              <a:rPr lang="ja-JP" altLang="en-US" sz="2400"/>
              <a:t>らの</a:t>
            </a:r>
            <a:r>
              <a:rPr lang="ja-JP" altLang="en-US" sz="2400">
                <a:hlinkClick r:id="rId11" tooltip="タレント"/>
              </a:rPr>
              <a:t>タレント</a:t>
            </a:r>
            <a:r>
              <a:rPr lang="ja-JP" altLang="en-US" sz="2400"/>
              <a:t>、</a:t>
            </a:r>
            <a:r>
              <a:rPr lang="ja-JP" altLang="en-US" sz="2400">
                <a:hlinkClick r:id="rId12" tooltip="有名人"/>
              </a:rPr>
              <a:t>有名人</a:t>
            </a:r>
            <a:r>
              <a:rPr lang="ja-JP" altLang="en-US" sz="2400"/>
              <a:t>が</a:t>
            </a:r>
            <a:r>
              <a:rPr lang="ja-JP" altLang="en-US" sz="2400">
                <a:hlinkClick r:id="rId13" tooltip="チャリティ"/>
              </a:rPr>
              <a:t>チャリティ</a:t>
            </a:r>
            <a:r>
              <a:rPr lang="ja-JP" altLang="en-US" sz="2400"/>
              <a:t>の</a:t>
            </a:r>
            <a:r>
              <a:rPr lang="ja-JP" altLang="en-US" sz="2400">
                <a:hlinkClick r:id="rId14" tooltip="講演"/>
              </a:rPr>
              <a:t>講演</a:t>
            </a:r>
            <a:r>
              <a:rPr lang="ja-JP" altLang="en-US" sz="2400"/>
              <a:t>、</a:t>
            </a:r>
            <a:r>
              <a:rPr lang="ja-JP" altLang="en-US" sz="2400">
                <a:hlinkClick r:id="rId15" tooltip="コンサート"/>
              </a:rPr>
              <a:t>コンサート</a:t>
            </a:r>
            <a:r>
              <a:rPr lang="ja-JP" altLang="en-US" sz="2400"/>
              <a:t>などを開催して支援したが、</a:t>
            </a:r>
            <a:r>
              <a:rPr lang="en-US" altLang="ja-JP" sz="2400">
                <a:hlinkClick r:id="rId16" tooltip="1994年"/>
              </a:rPr>
              <a:t>1994</a:t>
            </a:r>
            <a:r>
              <a:rPr lang="ja-JP" altLang="en-US" sz="2400">
                <a:hlinkClick r:id="rId16" tooltip="1994年"/>
              </a:rPr>
              <a:t>年</a:t>
            </a:r>
            <a:r>
              <a:rPr lang="ja-JP" altLang="en-US" sz="2400"/>
              <a:t>の開校には、設立資金が足りず、</a:t>
            </a:r>
            <a:r>
              <a:rPr lang="en-US" altLang="ja-JP" sz="2400">
                <a:hlinkClick r:id="rId17" tooltip="1995年"/>
              </a:rPr>
              <a:t>1995</a:t>
            </a:r>
            <a:r>
              <a:rPr lang="ja-JP" altLang="en-US" sz="2400">
                <a:hlinkClick r:id="rId17" tooltip="1995年"/>
              </a:rPr>
              <a:t>年</a:t>
            </a:r>
            <a:r>
              <a:rPr lang="en-US" altLang="ja-JP" sz="2400">
                <a:hlinkClick r:id="rId18" tooltip="4月"/>
              </a:rPr>
              <a:t>4</a:t>
            </a:r>
            <a:r>
              <a:rPr lang="ja-JP" altLang="en-US" sz="2400">
                <a:hlinkClick r:id="rId18" tooltip="4月"/>
              </a:rPr>
              <a:t>月</a:t>
            </a:r>
            <a:r>
              <a:rPr lang="ja-JP" altLang="en-US" sz="2400"/>
              <a:t>、ようやく開校にこぎ付けた。全寮制で、個性を尊重し、それを伸ばしていく教育を目指している。</a:t>
            </a:r>
            <a:r>
              <a:rPr lang="ja-JP" altLang="en-US" sz="2400">
                <a:hlinkClick r:id="rId19" tooltip="校舎"/>
              </a:rPr>
              <a:t>校舎</a:t>
            </a:r>
            <a:r>
              <a:rPr lang="ja-JP" altLang="en-US" sz="2400"/>
              <a:t>は、その全体が高いところから見ると、疑問符「</a:t>
            </a:r>
            <a:r>
              <a:rPr lang="en-US" altLang="ja-JP" sz="2400">
                <a:hlinkClick r:id="rId20" tooltip="?"/>
              </a:rPr>
              <a:t>?</a:t>
            </a:r>
            <a:r>
              <a:rPr lang="ja-JP" altLang="en-US" sz="2400"/>
              <a:t>」のかたちをなしている。</a:t>
            </a:r>
          </a:p>
        </p:txBody>
      </p:sp>
    </p:spTree>
  </p:cSld>
  <p:clrMapOvr>
    <a:masterClrMapping/>
  </p:clrMapOvr>
</p:sld>
</file>

<file path=ppt/theme/theme1.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292</TotalTime>
  <Words>509</Words>
  <Application>Microsoft Office PowerPoint</Application>
  <PresentationFormat>画面に合わせる (4:3)</PresentationFormat>
  <Paragraphs>61</Paragraphs>
  <Slides>10</Slides>
  <Notes>0</Notes>
  <HiddenSlides>0</HiddenSlides>
  <MMClips>0</MMClips>
  <ScaleCrop>false</ScaleCrop>
  <HeadingPairs>
    <vt:vector size="4" baseType="variant">
      <vt:variant>
        <vt:lpstr>テーマ</vt:lpstr>
      </vt:variant>
      <vt:variant>
        <vt:i4>1</vt:i4>
      </vt:variant>
      <vt:variant>
        <vt:lpstr>スライド タイトル</vt:lpstr>
      </vt:variant>
      <vt:variant>
        <vt:i4>10</vt:i4>
      </vt:variant>
    </vt:vector>
  </HeadingPairs>
  <TitlesOfParts>
    <vt:vector size="11" baseType="lpstr">
      <vt:lpstr>標準デザイン</vt:lpstr>
      <vt:lpstr>教育をする権利</vt:lpstr>
      <vt:lpstr>宗教・犯罪・外国人</vt:lpstr>
      <vt:lpstr>教育権の範囲</vt:lpstr>
      <vt:lpstr>教育をする権利の構造</vt:lpstr>
      <vt:lpstr>学校以外の教育は？</vt:lpstr>
      <vt:lpstr>親の教育権</vt:lpstr>
      <vt:lpstr>教師の教育権・教育の自由</vt:lpstr>
      <vt:lpstr>学校設立</vt:lpstr>
      <vt:lpstr>黄柳野高校１</vt:lpstr>
      <vt:lpstr>黄柳野高校２</vt:lpstr>
    </vt:vector>
  </TitlesOfParts>
  <Company>bunkyo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教育をする権利</dc:title>
  <dc:creator>wakei</dc:creator>
  <cp:lastModifiedBy>wakei</cp:lastModifiedBy>
  <cp:revision>10</cp:revision>
  <dcterms:created xsi:type="dcterms:W3CDTF">2007-10-16T10:51:13Z</dcterms:created>
  <dcterms:modified xsi:type="dcterms:W3CDTF">2013-10-01T12:19:01Z</dcterms:modified>
</cp:coreProperties>
</file>