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17D94-248D-4910-BE6B-DB0BCA4E408B}" type="datetimeFigureOut">
              <a:rPr kumimoji="1" lang="ja-JP" altLang="en-US" smtClean="0"/>
              <a:pPr/>
              <a:t>2013/9/18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CC3F-1548-49A3-AB91-455EB49C6A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教育を受ける権利１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貧困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権利を考える軸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侵害されたとき　権利意識が問われる</a:t>
            </a:r>
          </a:p>
          <a:p>
            <a:r>
              <a:rPr lang="ja-JP" altLang="en-US" dirty="0" smtClean="0"/>
              <a:t>何が教育を受ける権利を侵害するのか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永山則夫と教育権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永山則夫の受けた教育　－　ほとんど無</a:t>
            </a:r>
          </a:p>
          <a:p>
            <a:pPr>
              <a:buNone/>
            </a:pPr>
            <a:r>
              <a:rPr lang="ja-JP" altLang="en-US" dirty="0" smtClean="0"/>
              <a:t>　　父は博打で生活費を入れず。幼いとき母に捨てられる（「捨て子ごっこ」）。小さな兄弟４人で冬の北海道で生活。小中学校はほぼ不登校。新聞配達。</a:t>
            </a:r>
          </a:p>
          <a:p>
            <a:r>
              <a:rPr lang="ja-JP" altLang="en-US" dirty="0" smtClean="0"/>
              <a:t>集団就職　援助は受けるが転職</a:t>
            </a:r>
          </a:p>
          <a:p>
            <a:r>
              <a:rPr lang="ja-JP" altLang="en-US" dirty="0" smtClean="0"/>
              <a:t>半年で４人を殺害（１９歳）　「裸の１９歳」（映画）</a:t>
            </a:r>
          </a:p>
          <a:p>
            <a:r>
              <a:rPr kumimoji="1" lang="ja-JP" altLang="en-US" dirty="0" smtClean="0"/>
              <a:t>死刑判決（東京高裁のみ無期）</a:t>
            </a:r>
          </a:p>
          <a:p>
            <a:r>
              <a:rPr lang="ja-JP" altLang="en-US" dirty="0" smtClean="0"/>
              <a:t>自伝的作品で作家（印税を被害者に。死後「永山子ども基金」設立）　刑務所で初めて「学習」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永山の死刑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永山の主張「自分が犯罪を犯したのは、教育を受けることができなかったからだ。国家が義務を果たさなかった。その国家が、その人を死刑にできるのか」（彼は死刑だけを否定している。</a:t>
            </a:r>
          </a:p>
          <a:p>
            <a:r>
              <a:rPr lang="ja-JP" altLang="en-US" dirty="0" smtClean="0"/>
              <a:t>「償い」とは何か。（応報的償いと補償としての償い、前提としての成長）　ｃｆ　「相棒」</a:t>
            </a:r>
          </a:p>
          <a:p>
            <a:r>
              <a:rPr kumimoji="1" lang="ja-JP" altLang="en-US" dirty="0" smtClean="0"/>
              <a:t>永山の最善の償いは</a:t>
            </a:r>
            <a:r>
              <a:rPr kumimoji="1" lang="ja-JP" altLang="en-US" dirty="0"/>
              <a:t>何だったのか</a:t>
            </a:r>
            <a:r>
              <a:rPr kumimoji="1" lang="ja-JP" altLang="en-US" dirty="0" smtClean="0"/>
              <a:t>。（死刑、印税による賠償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？）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99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教育を受ける権利１</vt:lpstr>
      <vt:lpstr>権利を考える軸</vt:lpstr>
      <vt:lpstr>永山則夫と教育権</vt:lpstr>
      <vt:lpstr>永山の死刑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教育を受ける権利１</dc:title>
  <dc:creator>wakei</dc:creator>
  <cp:lastModifiedBy>Windows User</cp:lastModifiedBy>
  <cp:revision>9</cp:revision>
  <dcterms:created xsi:type="dcterms:W3CDTF">2011-09-27T12:26:08Z</dcterms:created>
  <dcterms:modified xsi:type="dcterms:W3CDTF">2013-09-18T03:28:44Z</dcterms:modified>
</cp:coreProperties>
</file>