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84C8F-6424-4B3B-AA97-E6B3138A7B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030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9BF89-C511-4656-A1FA-B7BB065BDD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181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A9B86-735F-408A-B31D-3FD1D24AD6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37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5D460-D6E6-4401-940E-641F885F4A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9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49858-5470-4E6B-BC02-128964D9D8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9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D536E-69DA-4C31-B0FA-DA36D65EDB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817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8678-A66E-4EC5-B37E-1CEC17BD22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657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BDF2-BBB3-4C3C-8B3F-64B040EED2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827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FF277-ABE6-4BC3-AB71-90BAE48C22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67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030E-CA57-499A-BCF2-430824E546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334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5F52E-3077-4062-99CB-71B2318AC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7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814A48-05EE-49AB-B0CD-D86F972651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現代学校教育論</a:t>
            </a:r>
            <a:endParaRPr lang="ja-JP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第一回オリエンテーション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授業の進め方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テキストは事前に読んでおく</a:t>
            </a:r>
            <a:r>
              <a:rPr lang="ja-JP" altLang="en-US" dirty="0" smtClean="0"/>
              <a:t>こと　</a:t>
            </a:r>
            <a:r>
              <a:rPr lang="en-US" altLang="ja-JP" dirty="0" err="1" smtClean="0"/>
              <a:t>hp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にある。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当日は概念の検討を中心に説明・議論する</a:t>
            </a:r>
          </a:p>
          <a:p>
            <a:pPr eaLnBrk="1" hangingPunct="1"/>
            <a:r>
              <a:rPr lang="ja-JP" altLang="en-US" dirty="0" smtClean="0"/>
              <a:t>レポートの書き方に習熟するため、前回掲示板書き込みから選んでコメントしたい。</a:t>
            </a:r>
          </a:p>
          <a:p>
            <a:pPr eaLnBrk="1" hangingPunct="1"/>
            <a:r>
              <a:rPr lang="ja-JP" altLang="en-US" dirty="0" smtClean="0"/>
              <a:t>質問等も掲示板に書き込んでよい。掲示板および授業でできるだけコメントしたい。</a:t>
            </a:r>
          </a:p>
          <a:p>
            <a:pPr eaLnBrk="1" hangingPunct="1"/>
            <a:r>
              <a:rPr lang="ja-JP" altLang="en-US" dirty="0" smtClean="0"/>
              <a:t>能動的授業参加を望む。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成績評価の方法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毎回の掲示板の</a:t>
            </a:r>
            <a:r>
              <a:rPr lang="ja-JP" altLang="en-US" dirty="0" smtClean="0"/>
              <a:t>書き込みが基本</a:t>
            </a: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投稿者番号　</a:t>
            </a:r>
            <a:r>
              <a:rPr lang="en-US" altLang="ja-JP" dirty="0" smtClean="0"/>
              <a:t>md1</a:t>
            </a:r>
            <a:r>
              <a:rPr lang="ja-JP" altLang="en-US" dirty="0" smtClean="0"/>
              <a:t>３</a:t>
            </a:r>
            <a:r>
              <a:rPr lang="en-US" altLang="ja-JP" dirty="0" smtClean="0"/>
              <a:t>b21001  </a:t>
            </a:r>
            <a:r>
              <a:rPr lang="en-US" altLang="ja-JP" dirty="0" smtClean="0"/>
              <a:t>(</a:t>
            </a:r>
            <a:r>
              <a:rPr lang="ja-JP" altLang="en-US" dirty="0" smtClean="0"/>
              <a:t>例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 smtClean="0"/>
              <a:t>          </a:t>
            </a:r>
            <a:r>
              <a:rPr lang="en-US" altLang="ja-JP" dirty="0" smtClean="0"/>
              <a:t>b2 </a:t>
            </a:r>
            <a:r>
              <a:rPr lang="ja-JP" altLang="en-US" dirty="0" smtClean="0"/>
              <a:t>は学年 次の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は学科</a:t>
            </a:r>
            <a:r>
              <a:rPr lang="en-US" altLang="ja-JP" dirty="0" smtClean="0"/>
              <a:t>(</a:t>
            </a:r>
            <a:r>
              <a:rPr lang="ja-JP" altLang="en-US" dirty="0" smtClean="0"/>
              <a:t>各自に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 smtClean="0"/>
              <a:t>       </a:t>
            </a:r>
            <a:r>
              <a:rPr lang="ja-JP" altLang="en-US" dirty="0" smtClean="0"/>
              <a:t>投稿パスワード </a:t>
            </a:r>
            <a:r>
              <a:rPr lang="en-US" altLang="ja-JP" dirty="0" smtClean="0"/>
              <a:t>Edu-630(</a:t>
            </a:r>
            <a:r>
              <a:rPr lang="ja-JP" altLang="en-US" dirty="0" smtClean="0"/>
              <a:t>半角英数 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授業</a:t>
            </a:r>
            <a:r>
              <a:rPr lang="ja-JP" altLang="en-US" dirty="0" smtClean="0"/>
              <a:t>における発言　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発言</a:t>
            </a:r>
            <a:r>
              <a:rPr lang="en-US" altLang="ja-JP" dirty="0" smtClean="0"/>
              <a:t>twitter</a:t>
            </a:r>
            <a:r>
              <a:rPr lang="ja-JP" altLang="en-US" dirty="0" smtClean="0"/>
              <a:t>も可（ただし２回で１発言</a:t>
            </a:r>
            <a:r>
              <a:rPr lang="ja-JP" altLang="en-US" dirty="0" smtClean="0"/>
              <a:t>）</a:t>
            </a:r>
            <a:r>
              <a:rPr lang="en-US" altLang="ja-JP" dirty="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err="1" smtClean="0"/>
              <a:t>wakei_oot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成績認定に関連して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春学期成績で感じたこと</a:t>
            </a:r>
          </a:p>
          <a:p>
            <a:pPr lvl="1" eaLnBrk="1" hangingPunct="1"/>
            <a:r>
              <a:rPr lang="ja-JP" altLang="en-US" smtClean="0"/>
              <a:t>番号ミスが激増（社会では脱落）</a:t>
            </a:r>
          </a:p>
          <a:p>
            <a:pPr lvl="1" eaLnBrk="1" hangingPunct="1"/>
            <a:r>
              <a:rPr lang="ja-JP" altLang="en-US" smtClean="0"/>
              <a:t>「出せば単位」という誤解</a:t>
            </a:r>
          </a:p>
          <a:p>
            <a:pPr lvl="1" eaLnBrk="1" hangingPunct="1"/>
            <a:r>
              <a:rPr lang="ja-JP" altLang="en-US" smtClean="0"/>
              <a:t>コピー＆ペースト（著作権侵害の違法行為）</a:t>
            </a:r>
          </a:p>
          <a:p>
            <a:pPr lvl="1" eaLnBrk="1" hangingPunct="1"/>
            <a:r>
              <a:rPr lang="ja-JP" altLang="en-US" smtClean="0"/>
              <a:t>ずるをすると困難を克服できない人になる</a:t>
            </a:r>
          </a:p>
          <a:p>
            <a:pPr eaLnBrk="1" hangingPunct="1"/>
            <a:r>
              <a:rPr lang="ja-JP" altLang="en-US" smtClean="0"/>
              <a:t>教師としての適性とは</a:t>
            </a:r>
          </a:p>
          <a:p>
            <a:pPr lvl="1" eaLnBrk="1" hangingPunct="1"/>
            <a:r>
              <a:rPr lang="ja-JP" altLang="en-US" smtClean="0"/>
              <a:t>卒業生のこと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何</a:t>
            </a:r>
            <a:r>
              <a:rPr lang="ja-JP" altLang="en-US" dirty="0" smtClean="0"/>
              <a:t>を</a:t>
            </a:r>
            <a:r>
              <a:rPr lang="ja-JP" altLang="en-US" dirty="0"/>
              <a:t>学ぶのか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構成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教育権</a:t>
            </a:r>
            <a:r>
              <a:rPr lang="ja-JP" altLang="en-US" dirty="0" smtClean="0"/>
              <a:t>の具体的存在形態から権利の意味を考察する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優れた教育実践を知る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教育意志</a:t>
            </a:r>
            <a:r>
              <a:rPr lang="ja-JP" altLang="en-US" dirty="0" smtClean="0"/>
              <a:t>の組織化のあり方を考察する</a:t>
            </a:r>
            <a:endParaRPr lang="en-US" altLang="ja-JP" dirty="0" smtClean="0"/>
          </a:p>
          <a:p>
            <a:r>
              <a:rPr kumimoji="1" lang="ja-JP" altLang="en-US" dirty="0" smtClean="0"/>
              <a:t>留意点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現実から出発して、あるべき姿を探る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３年の「教育行政学」で法制度とつなげる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02905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138</Words>
  <Application>Microsoft Office PowerPoint</Application>
  <PresentationFormat>画面に合わせる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標準デザイン</vt:lpstr>
      <vt:lpstr>現代学校教育論</vt:lpstr>
      <vt:lpstr>授業の進め方</vt:lpstr>
      <vt:lpstr>成績評価の方法</vt:lpstr>
      <vt:lpstr>成績認定に関連して</vt:lpstr>
      <vt:lpstr>何を学ぶのか</vt:lpstr>
    </vt:vector>
  </TitlesOfParts>
  <Company>bunkyo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教育学概論</dc:title>
  <dc:creator>wakei</dc:creator>
  <cp:lastModifiedBy>Windows User</cp:lastModifiedBy>
  <cp:revision>13</cp:revision>
  <dcterms:created xsi:type="dcterms:W3CDTF">2007-09-18T05:04:16Z</dcterms:created>
  <dcterms:modified xsi:type="dcterms:W3CDTF">2013-09-18T03:27:10Z</dcterms:modified>
</cp:coreProperties>
</file>