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6" r:id="rId5"/>
    <p:sldId id="279" r:id="rId6"/>
    <p:sldId id="280" r:id="rId7"/>
    <p:sldId id="281" r:id="rId8"/>
    <p:sldId id="284" r:id="rId9"/>
    <p:sldId id="285" r:id="rId10"/>
    <p:sldId id="286" r:id="rId11"/>
    <p:sldId id="282" r:id="rId12"/>
    <p:sldId id="283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7" autoAdjust="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6A88-3E4D-48CA-A062-B7CD31F4F4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A2C4E-AE78-4A35-8F9B-31AD8ADD937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0F0A-8B07-4A51-A64C-B80F93BC07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6718-8247-48BE-97D2-A1FA4E8226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B0E9-7435-4EF4-AE1F-0C556D8050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6B7E-BF8D-4DF6-ABE9-53AA5A0246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6851D-9689-410A-9B1F-D6A6033A7D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96F0-0B08-4998-A57E-A084E86E59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58C2-34E7-4581-91A0-F7D4FD014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5580D-2493-47C1-BB34-E7753E77DE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9EA3-E76D-4BC9-A333-818B8FABB5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24F7CA-DC93-4D42-81B5-05C2620E6E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0/07/AbuGhraib13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b/AbuGhraibAbuse-standing-on-box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イラク戦争２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イラク－アメリカの絡み合い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ファイル:AbuGhraib1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729138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戦争責任は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イラク戦争開始の「名目」は、事実ではなかったことが後に判明（大量破壊兵器は実際になかった。）</a:t>
            </a:r>
          </a:p>
          <a:p>
            <a:r>
              <a:rPr lang="ja-JP" altLang="en-US" smtClean="0"/>
              <a:t>アメリカを含む多くの参戦国は「間違った戦争であった」ことを認めた。（日本は認めず）</a:t>
            </a:r>
          </a:p>
          <a:p>
            <a:r>
              <a:rPr lang="ja-JP" altLang="en-US" smtClean="0"/>
              <a:t>イギリスの首相だったブレアは、後に政治的に追求を受けた。（ブッシュは受けず。大統領選で共和党敗北）</a:t>
            </a:r>
          </a:p>
          <a:p>
            <a:r>
              <a:rPr lang="ja-JP" altLang="en-US" smtClean="0"/>
              <a:t>日本の自衛隊派遣は。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考えるべき課題</a:t>
            </a: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戦争はかならず「虚偽宣伝」を行なう。</a:t>
            </a:r>
          </a:p>
          <a:p>
            <a:r>
              <a:rPr lang="ja-JP" altLang="en-US" smtClean="0"/>
              <a:t>戦争を欲している人々が存在する。</a:t>
            </a:r>
          </a:p>
          <a:p>
            <a:r>
              <a:rPr lang="ja-JP" altLang="en-US" smtClean="0"/>
              <a:t>戦争の生み出す負の遺産</a:t>
            </a:r>
          </a:p>
          <a:p>
            <a:pPr lvl="1"/>
            <a:r>
              <a:rPr lang="ja-JP" altLang="en-US" smtClean="0"/>
              <a:t>アフガンの麻薬</a:t>
            </a:r>
          </a:p>
          <a:p>
            <a:pPr lvl="1"/>
            <a:r>
              <a:rPr lang="ja-JP" altLang="en-US" smtClean="0"/>
              <a:t>イラク等の宗派対立</a:t>
            </a:r>
          </a:p>
          <a:p>
            <a:pPr lvl="1"/>
            <a:r>
              <a:rPr lang="ja-JP" altLang="en-US" smtClean="0"/>
              <a:t>膨大な難民</a:t>
            </a:r>
          </a:p>
          <a:p>
            <a:r>
              <a:rPr lang="ja-JP" altLang="en-US" smtClean="0"/>
              <a:t>真の民主主義が平和の条件である。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481013"/>
            <a:ext cx="8839200" cy="782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前回の整理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イラク　</a:t>
            </a:r>
          </a:p>
          <a:p>
            <a:pPr lvl="1"/>
            <a:r>
              <a:rPr lang="ja-JP" altLang="en-US" smtClean="0"/>
              <a:t>イギリスの委任統治から独立→混乱</a:t>
            </a:r>
          </a:p>
          <a:p>
            <a:pPr lvl="1"/>
            <a:r>
              <a:rPr lang="ja-JP" altLang="en-US" smtClean="0"/>
              <a:t>バース党の下にクーデタ</a:t>
            </a:r>
          </a:p>
          <a:p>
            <a:r>
              <a:rPr lang="ja-JP" altLang="en-US" smtClean="0"/>
              <a:t>イラン</a:t>
            </a:r>
          </a:p>
          <a:p>
            <a:pPr lvl="1"/>
            <a:r>
              <a:rPr lang="ja-JP" altLang="en-US" smtClean="0"/>
              <a:t>石油国有化のモサデクを倒し、パーレビ国王</a:t>
            </a:r>
          </a:p>
          <a:p>
            <a:pPr lvl="1"/>
            <a:r>
              <a:rPr lang="ja-JP" altLang="en-US" smtClean="0"/>
              <a:t>イラン革命→アメリカ大使館占拠</a:t>
            </a:r>
          </a:p>
          <a:p>
            <a:r>
              <a:rPr lang="ja-JP" altLang="en-US" smtClean="0"/>
              <a:t>イラン－イラク戦争</a:t>
            </a:r>
          </a:p>
          <a:p>
            <a:r>
              <a:rPr lang="ja-JP" altLang="en-US" smtClean="0"/>
              <a:t>イラクはクウェート侵攻→湾岸戦争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９１１とは何だったのか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真相はいまだに謎（ビン・ラディンとの共謀説・知っていたが放置説・知っていたが有効な策できず説・全くの不意打ち説）</a:t>
            </a:r>
          </a:p>
          <a:p>
            <a:pPr eaLnBrk="1" hangingPunct="1"/>
            <a:r>
              <a:rPr lang="ja-JP" altLang="en-US" smtClean="0"/>
              <a:t>ブッシュ政権への疑義の根拠</a:t>
            </a:r>
          </a:p>
          <a:p>
            <a:pPr lvl="1" eaLnBrk="1" hangingPunct="1"/>
            <a:r>
              <a:rPr lang="ja-JP" altLang="en-US" smtClean="0"/>
              <a:t>支持率が急降下していた。（外の敵が必要）</a:t>
            </a:r>
          </a:p>
          <a:p>
            <a:pPr lvl="1" eaLnBrk="1" hangingPunct="1"/>
            <a:r>
              <a:rPr lang="ja-JP" altLang="en-US" smtClean="0"/>
              <a:t>ニューヨークとワシントンが攻撃されたのに要人の死者がほとんどない。</a:t>
            </a:r>
          </a:p>
          <a:p>
            <a:pPr lvl="1" eaLnBrk="1" hangingPunct="1"/>
            <a:r>
              <a:rPr lang="ja-JP" altLang="en-US" smtClean="0"/>
              <a:t>直ちにビンラディンが犯人と断定。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９１１後の世界の激変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ハッチンズ「文明の衝突」が現実化</a:t>
            </a:r>
          </a:p>
          <a:p>
            <a:pPr lvl="1"/>
            <a:r>
              <a:rPr lang="ja-JP" altLang="en-US" smtClean="0"/>
              <a:t>ソ連崩壊で世界の対抗軸は、イデオロギーから宗教を核とする文明へ</a:t>
            </a:r>
          </a:p>
          <a:p>
            <a:pPr lvl="1"/>
            <a:r>
              <a:rPr lang="ja-JP" altLang="en-US" smtClean="0"/>
              <a:t>この書が逆に対立を煽る原因にも</a:t>
            </a:r>
          </a:p>
          <a:p>
            <a:r>
              <a:rPr lang="ja-JP" altLang="en-US" smtClean="0"/>
              <a:t>各地でテロや報復テロ（オランダ・フランス）</a:t>
            </a:r>
          </a:p>
          <a:p>
            <a:r>
              <a:rPr lang="ja-JP" altLang="en-US" smtClean="0"/>
              <a:t>アメリカでは愛国法（被疑者を守る権利を否定。）が成立。政府批判がタブーに。（ｃｆ　チョムスキー）</a:t>
            </a:r>
          </a:p>
          <a:p>
            <a:r>
              <a:rPr lang="ja-JP" altLang="en-US" smtClean="0"/>
              <a:t>アメリカがアフガニスタン・イラクに戦争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なぜアメリカは戦争を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石油確保説　</a:t>
            </a:r>
          </a:p>
          <a:p>
            <a:pPr lvl="1"/>
            <a:r>
              <a:rPr lang="ja-JP" altLang="en-US" smtClean="0"/>
              <a:t>イラク・イランは石油産出大国</a:t>
            </a:r>
          </a:p>
          <a:p>
            <a:pPr lvl="1"/>
            <a:r>
              <a:rPr lang="ja-JP" altLang="en-US" smtClean="0"/>
              <a:t>石油はアメリカの生命線</a:t>
            </a:r>
          </a:p>
          <a:p>
            <a:r>
              <a:rPr lang="ja-JP" altLang="en-US" smtClean="0"/>
              <a:t>「アメリカ軍産複合体は戦争が必要」説</a:t>
            </a:r>
          </a:p>
          <a:p>
            <a:r>
              <a:rPr lang="ja-JP" altLang="en-US" smtClean="0"/>
              <a:t>敗北を利用説（世界の警察からの撤退）</a:t>
            </a:r>
          </a:p>
          <a:p>
            <a:r>
              <a:rPr lang="ja-JP" altLang="en-US" smtClean="0"/>
              <a:t>アフガンへの脅威・イラクの大量破壊兵器への恐怖と対応説</a:t>
            </a:r>
          </a:p>
          <a:p>
            <a:pPr>
              <a:buFontTx/>
              <a:buNone/>
            </a:pPr>
            <a:r>
              <a:rPr lang="ja-JP" altLang="en-US" smtClean="0"/>
              <a:t>Ｃｆ　対日戦争との違い。「敵を知る」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アメリカ敗北はなぜ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侵略者だから（捕虜たちへの侮辱的扱い）</a:t>
            </a:r>
          </a:p>
          <a:p>
            <a:r>
              <a:rPr lang="ja-JP" altLang="en-US" smtClean="0"/>
              <a:t>イスラム教徒を理解しない、一方的な理念（民主主義）のおしつけ</a:t>
            </a:r>
          </a:p>
          <a:p>
            <a:r>
              <a:rPr lang="ja-JP" altLang="en-US" smtClean="0"/>
              <a:t>戦後処理への合理的なプランをもたないまま、戦争に突入した。（イラクは元来、３つの全く異なる人々を、イギリスが人工的にあわせて独立させたために、まとまりをもった時代がない。シーア派、スンニー派、クルド人。アフガニテタンは、パシュトゥン人とその他）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a/a8/Abu_Ghraib_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668338"/>
            <a:ext cx="6716712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ファイル:AbuGhraibAbuse-standing-on-bo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88913"/>
            <a:ext cx="4862513" cy="646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400</Words>
  <Application>Microsoft Office PowerPoint</Application>
  <PresentationFormat>画面に合わせる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標準デザイン</vt:lpstr>
      <vt:lpstr>イラク戦争２</vt:lpstr>
      <vt:lpstr>スライド 2</vt:lpstr>
      <vt:lpstr>前回の整理</vt:lpstr>
      <vt:lpstr>９１１とは何だったのか</vt:lpstr>
      <vt:lpstr>９１１後の世界の激変</vt:lpstr>
      <vt:lpstr>なぜアメリカは戦争を</vt:lpstr>
      <vt:lpstr>アメリカ敗北はなぜ</vt:lpstr>
      <vt:lpstr>スライド 8</vt:lpstr>
      <vt:lpstr>スライド 9</vt:lpstr>
      <vt:lpstr>スライド 10</vt:lpstr>
      <vt:lpstr>戦争責任は</vt:lpstr>
      <vt:lpstr>考えるべき課題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イラク戦争</dc:title>
  <dc:creator>wakei</dc:creator>
  <cp:lastModifiedBy>wakei</cp:lastModifiedBy>
  <cp:revision>16</cp:revision>
  <dcterms:created xsi:type="dcterms:W3CDTF">2004-10-04T05:02:41Z</dcterms:created>
  <dcterms:modified xsi:type="dcterms:W3CDTF">2013-04-26T12:17:49Z</dcterms:modified>
</cp:coreProperties>
</file>