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3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110EA-DE7B-498F-97F0-FF0798B01928}" type="datetimeFigureOut">
              <a:rPr kumimoji="1" lang="en-US" altLang="ja-JP"/>
              <a:t>4/4/2013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4F3C4-E183-4D07-8A1C-470B3A59858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12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30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0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20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995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54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4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4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243-BEB4-4872-BE21-9AB16BC3C627}" type="datetimeFigureOut">
              <a:rPr kumimoji="1" lang="ja-JP" altLang="en-US" smtClean="0"/>
              <a:t>2013/4/4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989C-533A-4D0E-B05B-BDA04C0F2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授業のやり方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大学の勉強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高校とは違うスタイルに慣れる（講義）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教師は話が中心（板書はほとんどせず）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板書の代わりにパワーポイントで提示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ノートのとり方　話の説明を書き取る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大学でも家庭学習がポイント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一単位とは４５時間の学習（講義は１５時間）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強制されない故に、差がつく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資料の使用に慣れる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講義で話された文献を最大限読む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書籍やインターネットでの情報収集（図書館利用）</a:t>
            </a:r>
          </a:p>
        </p:txBody>
      </p:sp>
    </p:spTree>
    <p:extLst>
      <p:ext uri="{BB962C8B-B14F-4D97-AF65-F5344CB8AC3E}">
        <p14:creationId xmlns:p14="http://schemas.microsoft.com/office/powerpoint/2010/main" val="175545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国際社会とは何か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社会＝人間の集団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家族－地域－国家－国際社会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ムラと村（自然な形成と人為的形成）　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独立国家の歴史が短いとふたつの地域が異なる　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地域と国家（中央政府と地方政府の関係）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中央集権・地方分権・対立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国家・地域・企業・組織</a:t>
            </a:r>
          </a:p>
          <a:p>
            <a:pPr lvl="1"/>
            <a:r>
              <a:rPr kumimoji="1" lang="ja-JP" altLang="en-US" sz="3200">
                <a:latin typeface="ＭＳ Ｐゴシック"/>
                <a:ea typeface="ＭＳ Ｐゴシック"/>
              </a:rPr>
              <a:t>国家を超えた企業や組織が存在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人種・民族・国家</a:t>
            </a:r>
          </a:p>
        </p:txBody>
      </p:sp>
    </p:spTree>
    <p:extLst>
      <p:ext uri="{BB962C8B-B14F-4D97-AF65-F5344CB8AC3E}">
        <p14:creationId xmlns:p14="http://schemas.microsoft.com/office/powerpoint/2010/main" val="149653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国際社会論をどう学ぶか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国際社会における論争的問題を、広く概観する。できるだけ多面的に考察する。</a:t>
            </a:r>
          </a:p>
          <a:p>
            <a:r>
              <a:rPr lang="ja-JP" altLang="en-US" dirty="0"/>
              <a:t>国際社会は、異質あるいは対立的な価値観がぶつかり合っている。情報はひとつの立場からなされているので、より多様な立場から見ることができる考察力を養う。</a:t>
            </a:r>
          </a:p>
          <a:p>
            <a:r>
              <a:rPr lang="ja-JP" altLang="en-US" dirty="0">
                <a:latin typeface="ＭＳ Ｐゴシック"/>
                <a:ea typeface="ＭＳ Ｐゴシック"/>
              </a:rPr>
              <a:t>そのために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多様なソースから情報をえる。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多様な立場の本を読む。特に自分が納得できない立場の本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専門家のいうことを、鵜呑みにしない習慣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>
                <a:hlinkClick r:id="rId3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コンピューターやスマートフォン・</a:t>
            </a:r>
            <a:r>
              <a:rPr lang="en-US" altLang="ja-JP" dirty="0" err="1" smtClean="0"/>
              <a:t>iPad</a:t>
            </a:r>
            <a:r>
              <a:rPr lang="ja-JP" altLang="en-US" dirty="0" smtClean="0"/>
              <a:t>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理由も可。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そのため二種のファイルで作成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成績のつけ方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通常のレポートではなく、「人間科学大事典」に</a:t>
            </a:r>
            <a:r>
              <a:rPr lang="ja-JP" altLang="en-US" dirty="0" smtClean="0"/>
              <a:t>４項目執筆</a:t>
            </a:r>
            <a:r>
              <a:rPr lang="ja-JP" altLang="en-US" dirty="0"/>
              <a:t>する</a:t>
            </a:r>
            <a:r>
              <a:rPr lang="ja-JP" altLang="en-US" dirty="0" smtClean="0"/>
              <a:t>。詳細は授業で少しずつ説明していく。（試験は行わない。）</a:t>
            </a:r>
          </a:p>
          <a:p>
            <a:r>
              <a:rPr kumimoji="1" lang="ja-JP" altLang="en-US" dirty="0" smtClean="0"/>
              <a:t>授業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発言</a:t>
            </a:r>
            <a:r>
              <a:rPr kumimoji="1" lang="ja-JP" altLang="en-US" dirty="0" smtClean="0"/>
              <a:t>。</a:t>
            </a:r>
          </a:p>
          <a:p>
            <a:r>
              <a:rPr lang="ja-JP" altLang="en-US" dirty="0" smtClean="0"/>
              <a:t>進行</a:t>
            </a:r>
            <a:r>
              <a:rPr lang="ja-JP" altLang="en-US" dirty="0"/>
              <a:t>によるが</a:t>
            </a:r>
            <a:r>
              <a:rPr lang="ja-JP" altLang="en-US" dirty="0" smtClean="0"/>
              <a:t>、最後にディベートを</a:t>
            </a:r>
            <a:r>
              <a:rPr lang="ja-JP" altLang="en-US" dirty="0"/>
              <a:t>行う。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国際社会を多面的にみる練習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「オサマ・ビン・ラディンは昨年のアメリカの襲撃で死んだ」　これは本当か</a:t>
            </a:r>
          </a:p>
          <a:p>
            <a:r>
              <a:rPr lang="ja-JP" altLang="en-US" dirty="0" smtClean="0"/>
              <a:t>地球は本当に温暖化</a:t>
            </a:r>
            <a:r>
              <a:rPr lang="ja-JP" altLang="en-US" dirty="0"/>
              <a:t>しているの</a:t>
            </a:r>
            <a:r>
              <a:rPr lang="ja-JP" altLang="en-US" dirty="0" smtClean="0"/>
              <a:t>か</a:t>
            </a:r>
          </a:p>
          <a:p>
            <a:r>
              <a:rPr kumimoji="1" lang="ja-JP" altLang="en-US" dirty="0" smtClean="0"/>
              <a:t>学校やメディア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「方言」をもっと使用すべきなのか</a:t>
            </a:r>
          </a:p>
          <a:p>
            <a:r>
              <a:rPr lang="ja-JP" altLang="en-US" dirty="0" smtClean="0"/>
              <a:t>ごみ</a:t>
            </a:r>
            <a:r>
              <a:rPr lang="ja-JP" altLang="en-US" dirty="0"/>
              <a:t>は</a:t>
            </a:r>
            <a:r>
              <a:rPr lang="ja-JP" altLang="en-US" dirty="0" smtClean="0"/>
              <a:t>「分別」した方がいいのか</a:t>
            </a:r>
          </a:p>
          <a:p>
            <a:r>
              <a:rPr kumimoji="1" lang="ja-JP" altLang="en-US" smtClean="0"/>
              <a:t>朝鮮人学校の無償化をどう考え</a:t>
            </a:r>
            <a:r>
              <a:rPr kumimoji="1" lang="ja-JP" altLang="en-US"/>
              <a:t>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145</Words>
  <Application>Microsoft Office PowerPoint</Application>
  <PresentationFormat>画面に合わせる (4:3)</PresentationFormat>
  <Paragraphs>22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国際社会論</vt:lpstr>
      <vt:lpstr>大学の勉強</vt:lpstr>
      <vt:lpstr>国際社会とは何か</vt:lpstr>
      <vt:lpstr>国際社会論をどう学ぶか</vt:lpstr>
      <vt:lpstr>教科書</vt:lpstr>
      <vt:lpstr>成績のつけ方</vt:lpstr>
      <vt:lpstr>国際社会を多面的にみる練習</vt:lpstr>
    </vt:vector>
  </TitlesOfParts>
  <Company>Hewlett-Packard Company</Company>
  <LinksUpToDate>false</LinksUpToDate>
  <SharedDoc>false</SharedDoc>
  <HLinks>
    <vt:vector size="6" baseType="variant"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http://www.asahi-net.or.jp/~fl5k-oot</vt:lpwstr>
      </vt:variant>
      <vt:variant>
        <vt:lpwstr/>
      </vt:variant>
    </vt:vector>
  </HLinks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国際社会論</dc:title>
  <dc:creator>wakei</dc:creator>
  <cp:lastModifiedBy>wakei</cp:lastModifiedBy>
  <cp:revision>7</cp:revision>
  <dcterms:created xsi:type="dcterms:W3CDTF">2012-04-06T12:13:39Z</dcterms:created>
  <dcterms:modified xsi:type="dcterms:W3CDTF">2013-04-04T13:47:36Z</dcterms:modified>
</cp:coreProperties>
</file>