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A094-C11A-48A7-8451-3B825D323598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7061-BBEA-48F2-8BE4-2CA1D5F1A0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A094-C11A-48A7-8451-3B825D323598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7061-BBEA-48F2-8BE4-2CA1D5F1A0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58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A094-C11A-48A7-8451-3B825D323598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7061-BBEA-48F2-8BE4-2CA1D5F1A0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87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A094-C11A-48A7-8451-3B825D323598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7061-BBEA-48F2-8BE4-2CA1D5F1A0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71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A094-C11A-48A7-8451-3B825D323598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7061-BBEA-48F2-8BE4-2CA1D5F1A0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00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A094-C11A-48A7-8451-3B825D323598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7061-BBEA-48F2-8BE4-2CA1D5F1A0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82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A094-C11A-48A7-8451-3B825D323598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7061-BBEA-48F2-8BE4-2CA1D5F1A0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53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A094-C11A-48A7-8451-3B825D323598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7061-BBEA-48F2-8BE4-2CA1D5F1A0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73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A094-C11A-48A7-8451-3B825D323598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7061-BBEA-48F2-8BE4-2CA1D5F1A0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16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A094-C11A-48A7-8451-3B825D323598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7061-BBEA-48F2-8BE4-2CA1D5F1A0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90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A094-C11A-48A7-8451-3B825D323598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7061-BBEA-48F2-8BE4-2CA1D5F1A0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39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AA094-C11A-48A7-8451-3B825D323598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7061-BBEA-48F2-8BE4-2CA1D5F1A0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17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学生・生徒の法的規定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97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在学契約論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営造物理論から在学契約論へ</a:t>
            </a:r>
          </a:p>
          <a:p>
            <a:r>
              <a:rPr lang="ja-JP" altLang="en-US" dirty="0" smtClean="0"/>
              <a:t>契約　自由・平等</a:t>
            </a:r>
          </a:p>
          <a:p>
            <a:r>
              <a:rPr kumimoji="1" lang="ja-JP" altLang="en-US" dirty="0" smtClean="0"/>
              <a:t>民法</a:t>
            </a:r>
            <a:r>
              <a:rPr lang="ja-JP" altLang="en-US" dirty="0" smtClean="0"/>
              <a:t>（</a:t>
            </a:r>
            <a:r>
              <a:rPr lang="ja-JP" altLang="en-US" dirty="0"/>
              <a:t>基本原則） </a:t>
            </a:r>
          </a:p>
          <a:p>
            <a:pPr lvl="1"/>
            <a:r>
              <a:rPr lang="ja-JP" altLang="en-US" dirty="0"/>
              <a:t>第一条 　私権は、公共の福祉に適合しなければならない。 </a:t>
            </a:r>
          </a:p>
          <a:p>
            <a:pPr lvl="1"/>
            <a:r>
              <a:rPr lang="ja-JP" altLang="en-US" dirty="0"/>
              <a:t>２ 　権利の行使及び義務の履行は、信義に従い誠実に行わなければならない。 </a:t>
            </a:r>
          </a:p>
          <a:p>
            <a:pPr lvl="1"/>
            <a:r>
              <a:rPr lang="ja-JP" altLang="en-US" dirty="0"/>
              <a:t>３ 　権利の濫用は、これを許さない。 </a:t>
            </a:r>
          </a:p>
          <a:p>
            <a:r>
              <a:rPr kumimoji="1" lang="ja-JP" altLang="en-US" dirty="0" smtClean="0"/>
              <a:t>神田高校・娘の事例・平安女学院移転問題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042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児童・生徒の運営権限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児童会・生徒会は教育目的の組織</a:t>
            </a:r>
            <a:endParaRPr kumimoji="1" lang="en-US" altLang="ja-JP" dirty="0" smtClean="0"/>
          </a:p>
          <a:p>
            <a:r>
              <a:rPr lang="ja-JP" altLang="en-US" dirty="0" smtClean="0"/>
              <a:t>ヨーロッパの参加（教師・保護者・生徒代表が権限をもって運営会議に参加）</a:t>
            </a:r>
            <a:endParaRPr lang="en-US" altLang="ja-JP" dirty="0" smtClean="0"/>
          </a:p>
          <a:p>
            <a:r>
              <a:rPr kumimoji="1" lang="ja-JP" altLang="en-US" dirty="0" smtClean="0"/>
              <a:t>日本　大東学園　三者協議会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103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校則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児童・生徒の権利の試金石（発言権の有無）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疑問の多い校則（</a:t>
            </a:r>
            <a:r>
              <a:rPr lang="ja-JP" altLang="en-US" dirty="0"/>
              <a:t>時代</a:t>
            </a:r>
            <a:r>
              <a:rPr lang="ja-JP" altLang="en-US" dirty="0" smtClean="0"/>
              <a:t>で変遷</a:t>
            </a:r>
            <a:r>
              <a:rPr lang="ja-JP" altLang="en-US" dirty="0"/>
              <a:t>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パーマ</a:t>
            </a:r>
            <a:r>
              <a:rPr lang="ja-JP" altLang="en-US" dirty="0"/>
              <a:t>、</a:t>
            </a:r>
            <a:r>
              <a:rPr lang="ja-JP" altLang="en-US" dirty="0" smtClean="0"/>
              <a:t>丸刈り強制</a:t>
            </a:r>
            <a:r>
              <a:rPr lang="ja-JP" altLang="en-US" dirty="0"/>
              <a:t>、</a:t>
            </a:r>
            <a:r>
              <a:rPr lang="ja-JP" altLang="en-US" dirty="0" smtClean="0"/>
              <a:t>バイク</a:t>
            </a:r>
            <a:r>
              <a:rPr lang="ja-JP" altLang="en-US" dirty="0" smtClean="0"/>
              <a:t>禁止、ピアス・茶髪禁止、服装規定</a:t>
            </a:r>
            <a:endParaRPr lang="en-US" altLang="ja-JP" dirty="0" smtClean="0"/>
          </a:p>
          <a:p>
            <a:r>
              <a:rPr lang="ja-JP" altLang="en-US" dirty="0"/>
              <a:t>部分社会論は成立する</a:t>
            </a:r>
            <a:r>
              <a:rPr lang="ja-JP" altLang="en-US" dirty="0" smtClean="0"/>
              <a:t>か</a:t>
            </a:r>
            <a:endParaRPr lang="en-US" altLang="ja-JP" dirty="0" smtClean="0"/>
          </a:p>
          <a:p>
            <a:pPr lvl="1"/>
            <a:r>
              <a:rPr lang="ja-JP" altLang="en-US" dirty="0"/>
              <a:t>事前</a:t>
            </a:r>
            <a:r>
              <a:rPr lang="ja-JP" altLang="en-US" dirty="0" smtClean="0"/>
              <a:t>の公表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承諾して参加（入学）</a:t>
            </a:r>
            <a:endParaRPr lang="en-US" altLang="ja-JP" dirty="0" smtClean="0"/>
          </a:p>
          <a:p>
            <a:pPr lvl="1"/>
            <a:r>
              <a:rPr lang="ja-JP" altLang="en-US" dirty="0"/>
              <a:t>自由</a:t>
            </a:r>
            <a:r>
              <a:rPr lang="ja-JP" altLang="en-US" dirty="0" smtClean="0"/>
              <a:t>に脱退</a:t>
            </a:r>
            <a:r>
              <a:rPr lang="ja-JP" altLang="en-US" dirty="0"/>
              <a:t>可能</a:t>
            </a:r>
          </a:p>
          <a:p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0639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子どもが罰せられるとき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少年法の原則</a:t>
            </a:r>
          </a:p>
          <a:p>
            <a:pPr lvl="1"/>
            <a:r>
              <a:rPr lang="ja-JP" altLang="en-US" dirty="0" smtClean="0"/>
              <a:t>１４歳未満の法的無能力</a:t>
            </a:r>
          </a:p>
          <a:p>
            <a:pPr lvl="1"/>
            <a:r>
              <a:rPr kumimoji="1" lang="ja-JP" altLang="en-US" dirty="0" smtClean="0"/>
              <a:t>１６歳未満の</a:t>
            </a:r>
            <a:r>
              <a:rPr kumimoji="1" lang="ja-JP" altLang="en-US" dirty="0"/>
              <a:t>「刑事</a:t>
            </a:r>
            <a:r>
              <a:rPr kumimoji="1" lang="ja-JP" altLang="en-US" dirty="0" smtClean="0"/>
              <a:t>責任」</a:t>
            </a:r>
          </a:p>
          <a:p>
            <a:pPr lvl="1"/>
            <a:r>
              <a:rPr lang="ja-JP" altLang="en-US" dirty="0" smtClean="0"/>
              <a:t>１８歳未満　罰のランク下げ</a:t>
            </a:r>
          </a:p>
          <a:p>
            <a:pPr lvl="1"/>
            <a:r>
              <a:rPr kumimoji="1" lang="ja-JP" altLang="en-US" dirty="0"/>
              <a:t>２０</a:t>
            </a:r>
            <a:r>
              <a:rPr kumimoji="1" lang="ja-JP" altLang="en-US" dirty="0" smtClean="0"/>
              <a:t>未満　少年としての保護</a:t>
            </a:r>
          </a:p>
          <a:p>
            <a:r>
              <a:rPr lang="ja-JP" altLang="en-US" dirty="0" smtClean="0"/>
              <a:t>大津の事件を考え</a:t>
            </a:r>
            <a:r>
              <a:rPr lang="ja-JP" altLang="en-US" dirty="0"/>
              <a:t>て</a:t>
            </a:r>
            <a:r>
              <a:rPr lang="ja-JP" altLang="en-US" dirty="0" smtClean="0"/>
              <a:t>みよう</a:t>
            </a:r>
          </a:p>
          <a:p>
            <a:r>
              <a:rPr lang="en-US" altLang="ja-JP" dirty="0"/>
              <a:t>http://www48.atwiki.jp/tukamarosiga/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8348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127</Words>
  <Application>Microsoft Office PowerPoint</Application>
  <PresentationFormat>画面に合わせる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学生・生徒の法的規定</vt:lpstr>
      <vt:lpstr>在学契約論</vt:lpstr>
      <vt:lpstr>児童・生徒の運営権限</vt:lpstr>
      <vt:lpstr>校則</vt:lpstr>
      <vt:lpstr>子どもが罰せられるとき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Ohta Kazutosi</dc:creator>
  <cp:lastModifiedBy>Windows User</cp:lastModifiedBy>
  <cp:revision>7</cp:revision>
  <dcterms:created xsi:type="dcterms:W3CDTF">2012-07-11T04:53:43Z</dcterms:created>
  <dcterms:modified xsi:type="dcterms:W3CDTF">2013-07-10T04:44:39Z</dcterms:modified>
</cp:coreProperties>
</file>