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2" r:id="rId7"/>
    <p:sldId id="263" r:id="rId8"/>
    <p:sldId id="264"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2013/5/22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CD0F-8FC3-47E0-B600-E10629B80D50}" type="datetimeFigureOut">
              <a:rPr kumimoji="1" lang="ja-JP" altLang="en-US" smtClean="0"/>
              <a:pPr/>
              <a:t>2013/5/22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3B528-78F0-4A63-BFE6-8FA82C5B07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a:t>
            </a:r>
            <a:r>
              <a:rPr kumimoji="1" lang="ja-JP" altLang="en-US" dirty="0" smtClean="0"/>
              <a:t>組織（１）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指導助言と監督命令</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教育行政組織論の課題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中央と地方の関係</a:t>
            </a:r>
          </a:p>
          <a:p>
            <a:r>
              <a:rPr kumimoji="1" lang="ja-JP" altLang="en-US" dirty="0" smtClean="0"/>
              <a:t>内外区別論</a:t>
            </a:r>
          </a:p>
          <a:p>
            <a:r>
              <a:rPr lang="ja-JP" altLang="en-US" dirty="0" smtClean="0"/>
              <a:t>行政組織と国民・住民の関わり</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戦後改革と文部省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教育行政の逆コース化</a:t>
            </a:r>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★国民の自治から国家の管理へ</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特別権力関係論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戦前的な理論である特別権力関係論を使う。</a:t>
            </a:r>
          </a:p>
          <a:p>
            <a:r>
              <a:rPr lang="ja-JP" altLang="en-US" dirty="0" smtClean="0"/>
              <a:t>特別権力関係論とは、「包括的な支配・被支配関係がある」とする理論で、営造物理論と対になっている。</a:t>
            </a:r>
          </a:p>
          <a:p>
            <a:r>
              <a:rPr kumimoji="1" lang="ja-JP" altLang="en-US" dirty="0" smtClean="0"/>
              <a:t>営造物の利用者は、管理者に絶対的に従う義務があるとする。（病院に来る者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文部省の基本は</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指導・助言・勧告にあることは、法的に明白</a:t>
            </a:r>
          </a:p>
          <a:p>
            <a:pPr lvl="1"/>
            <a:r>
              <a:rPr lang="ja-JP" altLang="en-US" dirty="0" smtClean="0"/>
              <a:t>文部省設置法（旧）</a:t>
            </a:r>
          </a:p>
          <a:p>
            <a:pPr lvl="1"/>
            <a:r>
              <a:rPr kumimoji="1" lang="ja-JP" altLang="en-US" dirty="0" smtClean="0"/>
              <a:t>第５条　６　地方教育行政に関する制度についての企画並びに地方教育行政の組織及び一般的運営に関する指導・助言及び勧告に関すること。</a:t>
            </a:r>
          </a:p>
          <a:p>
            <a:r>
              <a:rPr kumimoji="1" lang="ja-JP" altLang="en-US" dirty="0" smtClean="0"/>
              <a:t>何故「指導助言」なの</a:t>
            </a:r>
            <a:r>
              <a:rPr kumimoji="1" lang="ja-JP" altLang="en-US" dirty="0" smtClean="0"/>
              <a:t>か</a:t>
            </a:r>
            <a:r>
              <a:rPr kumimoji="1" lang="ja-JP" altLang="en-US" smtClean="0"/>
              <a:t>　（学習指導要領は？）</a:t>
            </a:r>
            <a:endParaRPr kumimoji="1" lang="ja-JP" altLang="en-US" dirty="0" smtClean="0"/>
          </a:p>
          <a:p>
            <a:pPr lvl="1"/>
            <a:r>
              <a:rPr lang="ja-JP" altLang="en-US" dirty="0" smtClean="0"/>
              <a:t>教育委員会とは「同格」</a:t>
            </a:r>
          </a:p>
          <a:p>
            <a:pPr lvl="1"/>
            <a:r>
              <a:rPr kumimoji="1" lang="ja-JP" altLang="en-US" dirty="0" smtClean="0"/>
              <a:t>専門的な内容による影響力の行使が安定した行政</a:t>
            </a:r>
          </a:p>
          <a:p>
            <a:pPr lvl="1">
              <a:buNone/>
            </a:pPr>
            <a:r>
              <a:rPr lang="ja-JP" altLang="en-US" dirty="0" smtClean="0"/>
              <a:t>Ｃｆ　権力は腐敗</a:t>
            </a:r>
            <a:r>
              <a:rPr lang="ja-JP" altLang="en-US" dirty="0" smtClean="0"/>
              <a:t>する</a:t>
            </a:r>
          </a:p>
          <a:p>
            <a:pPr lvl="1">
              <a:buNone/>
            </a:pP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新しい全国学力テスト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多数のテストの存在（ＰＩＳＡ、ＴＩＭＭＳ、全国学力テスト、自治体の学力テスト）</a:t>
            </a:r>
          </a:p>
          <a:p>
            <a:r>
              <a:rPr lang="ja-JP" altLang="en-US" dirty="0" smtClean="0"/>
              <a:t>悉皆調査とサンプル調査（悉皆でも自治体の「希望」、一度犬山市が不参加）</a:t>
            </a:r>
          </a:p>
          <a:p>
            <a:r>
              <a:rPr lang="ja-JP" altLang="en-US" dirty="0" smtClean="0"/>
              <a:t>テストの目的　調査ｏｒ競争の活性化</a:t>
            </a:r>
          </a:p>
          <a:p>
            <a:r>
              <a:rPr kumimoji="1" lang="ja-JP" altLang="en-US" dirty="0" smtClean="0"/>
              <a:t>公表は</a:t>
            </a:r>
            <a:r>
              <a:rPr kumimoji="1" lang="ja-JP" altLang="en-US" smtClean="0"/>
              <a:t>どこまで（誰が、どのように）</a:t>
            </a:r>
            <a:endParaRPr kumimoji="1" lang="ja-JP" altLang="en-US" dirty="0" smtClean="0"/>
          </a:p>
          <a:p>
            <a:r>
              <a:rPr lang="ja-JP" altLang="en-US" dirty="0" smtClean="0"/>
              <a:t>費用負担は</a:t>
            </a:r>
          </a:p>
          <a:p>
            <a:pPr>
              <a:buNone/>
            </a:pPr>
            <a:r>
              <a:rPr kumimoji="1" lang="ja-JP" altLang="en-US" dirty="0" smtClean="0"/>
              <a:t>　</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349</Words>
  <Application>Microsoft Office PowerPoint</Application>
  <PresentationFormat>画面に合わせる (4:3)</PresentationFormat>
  <Paragraphs>54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教育行政組織（１）</vt:lpstr>
      <vt:lpstr>教育行政組織論の課題</vt:lpstr>
      <vt:lpstr>文部科学省とは</vt:lpstr>
      <vt:lpstr>戦後改革と文部省</vt:lpstr>
      <vt:lpstr>国際政治の変化と行政の変化</vt:lpstr>
      <vt:lpstr>特別権力関係論</vt:lpstr>
      <vt:lpstr>文部省の基本は</vt:lpstr>
      <vt:lpstr>新しい全国学力テスト</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教育行政組織</dc:title>
  <dc:creator>wakei</dc:creator>
  <cp:lastModifiedBy>wakei</cp:lastModifiedBy>
  <cp:revision>25</cp:revision>
  <dcterms:created xsi:type="dcterms:W3CDTF">2012-05-22T10:50:46Z</dcterms:created>
  <dcterms:modified xsi:type="dcterms:W3CDTF">2013-05-22T12:55:07Z</dcterms:modified>
</cp:coreProperties>
</file>